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1" r:id="rId1"/>
  </p:sldMasterIdLst>
  <p:sldIdLst>
    <p:sldId id="256" r:id="rId2"/>
    <p:sldId id="259" r:id="rId3"/>
    <p:sldId id="263" r:id="rId4"/>
    <p:sldId id="272" r:id="rId5"/>
    <p:sldId id="270" r:id="rId6"/>
    <p:sldId id="258" r:id="rId7"/>
    <p:sldId id="266" r:id="rId8"/>
    <p:sldId id="279" r:id="rId9"/>
    <p:sldId id="273" r:id="rId10"/>
    <p:sldId id="271" r:id="rId11"/>
    <p:sldId id="278" r:id="rId12"/>
    <p:sldId id="277" r:id="rId13"/>
    <p:sldId id="276" r:id="rId14"/>
    <p:sldId id="275" r:id="rId15"/>
    <p:sldId id="274" r:id="rId16"/>
    <p:sldId id="269"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EE6C"/>
    <a:srgbClr val="00FA71"/>
    <a:srgbClr val="00B8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4" d="100"/>
          <a:sy n="64" d="100"/>
        </p:scale>
        <p:origin x="68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DE39458-BF22-4E38-A5E5-78096E4A940B}" type="doc">
      <dgm:prSet loTypeId="urn:microsoft.com/office/officeart/2009/3/layout/CircleRelationship" loCatId="relationship" qsTypeId="urn:microsoft.com/office/officeart/2005/8/quickstyle/simple1" qsCatId="simple" csTypeId="urn:microsoft.com/office/officeart/2005/8/colors/accent1_2" csCatId="accent1" phldr="1"/>
      <dgm:spPr/>
      <dgm:t>
        <a:bodyPr/>
        <a:lstStyle/>
        <a:p>
          <a:endParaRPr lang="en-GB"/>
        </a:p>
      </dgm:t>
    </dgm:pt>
    <dgm:pt modelId="{69B48C76-99B1-4FFF-8B1E-A669A26601D1}">
      <dgm:prSet phldrT="[Text]"/>
      <dgm:spPr/>
      <dgm:t>
        <a:bodyPr/>
        <a:lstStyle/>
        <a:p>
          <a:r>
            <a:rPr lang="en-GB" dirty="0"/>
            <a:t>  </a:t>
          </a:r>
        </a:p>
      </dgm:t>
    </dgm:pt>
    <dgm:pt modelId="{36941F42-7070-48DF-B9C3-F54F46CE50DC}" type="parTrans" cxnId="{C4A1A37A-EA11-4CA5-ADF9-E512D7FA935F}">
      <dgm:prSet/>
      <dgm:spPr/>
      <dgm:t>
        <a:bodyPr/>
        <a:lstStyle/>
        <a:p>
          <a:endParaRPr lang="en-GB"/>
        </a:p>
      </dgm:t>
    </dgm:pt>
    <dgm:pt modelId="{6744E8AC-186E-437C-898E-54CF78045E73}" type="sibTrans" cxnId="{C4A1A37A-EA11-4CA5-ADF9-E512D7FA935F}">
      <dgm:prSet/>
      <dgm:spPr/>
      <dgm:t>
        <a:bodyPr/>
        <a:lstStyle/>
        <a:p>
          <a:endParaRPr lang="en-GB"/>
        </a:p>
      </dgm:t>
    </dgm:pt>
    <dgm:pt modelId="{79FC37A7-3DA1-4A40-ADBB-E1623267BE5A}">
      <dgm:prSet phldrT="[Text]"/>
      <dgm:spPr/>
      <dgm:t>
        <a:bodyPr/>
        <a:lstStyle/>
        <a:p>
          <a:r>
            <a:rPr lang="en-GB" dirty="0"/>
            <a:t>  </a:t>
          </a:r>
        </a:p>
      </dgm:t>
    </dgm:pt>
    <dgm:pt modelId="{F9C46DC0-BDDF-4F41-B334-B31D29A2A7DD}" type="parTrans" cxnId="{335289D4-ED0A-4B73-9B45-2ABDB73E16E0}">
      <dgm:prSet/>
      <dgm:spPr/>
      <dgm:t>
        <a:bodyPr/>
        <a:lstStyle/>
        <a:p>
          <a:endParaRPr lang="en-GB"/>
        </a:p>
      </dgm:t>
    </dgm:pt>
    <dgm:pt modelId="{D2824467-AA19-44ED-9E01-94303C16B7DA}" type="sibTrans" cxnId="{335289D4-ED0A-4B73-9B45-2ABDB73E16E0}">
      <dgm:prSet/>
      <dgm:spPr/>
      <dgm:t>
        <a:bodyPr/>
        <a:lstStyle/>
        <a:p>
          <a:endParaRPr lang="en-GB"/>
        </a:p>
      </dgm:t>
    </dgm:pt>
    <dgm:pt modelId="{EE00F7F6-139D-490F-A6CB-C8D07E9A916A}">
      <dgm:prSet phldrT="[Text]"/>
      <dgm:spPr/>
      <dgm:t>
        <a:bodyPr/>
        <a:lstStyle/>
        <a:p>
          <a:r>
            <a:rPr lang="en-GB" dirty="0"/>
            <a:t>  </a:t>
          </a:r>
        </a:p>
      </dgm:t>
    </dgm:pt>
    <dgm:pt modelId="{A746F6B8-65F6-42EB-B1D1-229473FCA669}" type="parTrans" cxnId="{F7AE1D27-6EEA-4852-A4B1-B23AECCD676F}">
      <dgm:prSet/>
      <dgm:spPr/>
      <dgm:t>
        <a:bodyPr/>
        <a:lstStyle/>
        <a:p>
          <a:endParaRPr lang="en-GB"/>
        </a:p>
      </dgm:t>
    </dgm:pt>
    <dgm:pt modelId="{02509894-FCB3-4A88-A770-BB772FE8114F}" type="sibTrans" cxnId="{F7AE1D27-6EEA-4852-A4B1-B23AECCD676F}">
      <dgm:prSet/>
      <dgm:spPr/>
      <dgm:t>
        <a:bodyPr/>
        <a:lstStyle/>
        <a:p>
          <a:endParaRPr lang="en-GB"/>
        </a:p>
      </dgm:t>
    </dgm:pt>
    <dgm:pt modelId="{3DD58494-1D99-46B5-B8DC-7AE42438248F}" type="pres">
      <dgm:prSet presAssocID="{FDE39458-BF22-4E38-A5E5-78096E4A940B}" presName="Name0" presStyleCnt="0">
        <dgm:presLayoutVars>
          <dgm:chMax val="1"/>
          <dgm:chPref val="1"/>
        </dgm:presLayoutVars>
      </dgm:prSet>
      <dgm:spPr/>
    </dgm:pt>
    <dgm:pt modelId="{D4715BD7-2610-4343-BEAE-3FD2E697AA6F}" type="pres">
      <dgm:prSet presAssocID="{69B48C76-99B1-4FFF-8B1E-A669A26601D1}" presName="Parent" presStyleLbl="node0" presStyleIdx="0" presStyleCnt="1" custLinFactNeighborX="3575" custLinFactNeighborY="3227">
        <dgm:presLayoutVars>
          <dgm:chMax val="5"/>
          <dgm:chPref val="5"/>
        </dgm:presLayoutVars>
      </dgm:prSet>
      <dgm:spPr/>
    </dgm:pt>
    <dgm:pt modelId="{6DB50F61-5F4C-48D8-971F-05614BCDAE92}" type="pres">
      <dgm:prSet presAssocID="{69B48C76-99B1-4FFF-8B1E-A669A26601D1}" presName="Accent1" presStyleLbl="node1" presStyleIdx="0" presStyleCnt="13"/>
      <dgm:spPr/>
    </dgm:pt>
    <dgm:pt modelId="{AAC8B578-11A9-4039-AE20-8675C128AA06}" type="pres">
      <dgm:prSet presAssocID="{69B48C76-99B1-4FFF-8B1E-A669A26601D1}" presName="Accent2" presStyleLbl="node1" presStyleIdx="1" presStyleCnt="13"/>
      <dgm:spPr/>
    </dgm:pt>
    <dgm:pt modelId="{08B1D663-2D44-47B7-ACBA-1633A1BC7836}" type="pres">
      <dgm:prSet presAssocID="{69B48C76-99B1-4FFF-8B1E-A669A26601D1}" presName="Accent3" presStyleLbl="node1" presStyleIdx="2" presStyleCnt="13"/>
      <dgm:spPr/>
    </dgm:pt>
    <dgm:pt modelId="{873CE57D-CAD3-4675-8E37-B93774413760}" type="pres">
      <dgm:prSet presAssocID="{69B48C76-99B1-4FFF-8B1E-A669A26601D1}" presName="Accent4" presStyleLbl="node1" presStyleIdx="3" presStyleCnt="13"/>
      <dgm:spPr/>
    </dgm:pt>
    <dgm:pt modelId="{0055E844-89D5-44B5-8E6D-39E11564E3CA}" type="pres">
      <dgm:prSet presAssocID="{69B48C76-99B1-4FFF-8B1E-A669A26601D1}" presName="Accent5" presStyleLbl="node1" presStyleIdx="4" presStyleCnt="13"/>
      <dgm:spPr/>
    </dgm:pt>
    <dgm:pt modelId="{6F32F333-D87F-4847-A821-9BDC0EBF3A8C}" type="pres">
      <dgm:prSet presAssocID="{69B48C76-99B1-4FFF-8B1E-A669A26601D1}" presName="Accent6" presStyleLbl="node1" presStyleIdx="5" presStyleCnt="13"/>
      <dgm:spPr/>
    </dgm:pt>
    <dgm:pt modelId="{CBAEF763-63EC-432A-9941-BA60DB4CA529}" type="pres">
      <dgm:prSet presAssocID="{79FC37A7-3DA1-4A40-ADBB-E1623267BE5A}" presName="Child1" presStyleLbl="node1" presStyleIdx="6" presStyleCnt="13">
        <dgm:presLayoutVars>
          <dgm:chMax val="0"/>
          <dgm:chPref val="0"/>
        </dgm:presLayoutVars>
      </dgm:prSet>
      <dgm:spPr/>
    </dgm:pt>
    <dgm:pt modelId="{6DE8F4CC-7AF7-4BFC-8295-A4F32CCBEB54}" type="pres">
      <dgm:prSet presAssocID="{79FC37A7-3DA1-4A40-ADBB-E1623267BE5A}" presName="Accent7" presStyleCnt="0"/>
      <dgm:spPr/>
    </dgm:pt>
    <dgm:pt modelId="{22AA2BF2-7CD3-4494-8225-FC71C7B5CA51}" type="pres">
      <dgm:prSet presAssocID="{79FC37A7-3DA1-4A40-ADBB-E1623267BE5A}" presName="AccentHold1" presStyleLbl="node1" presStyleIdx="7" presStyleCnt="13"/>
      <dgm:spPr/>
    </dgm:pt>
    <dgm:pt modelId="{D6D2D1DA-E7C3-4A67-8DDF-48E015DE694A}" type="pres">
      <dgm:prSet presAssocID="{79FC37A7-3DA1-4A40-ADBB-E1623267BE5A}" presName="Accent8" presStyleCnt="0"/>
      <dgm:spPr/>
    </dgm:pt>
    <dgm:pt modelId="{2F3003E9-C91B-452C-93F8-7BE9B3760B9B}" type="pres">
      <dgm:prSet presAssocID="{79FC37A7-3DA1-4A40-ADBB-E1623267BE5A}" presName="AccentHold2" presStyleLbl="node1" presStyleIdx="8" presStyleCnt="13"/>
      <dgm:spPr/>
    </dgm:pt>
    <dgm:pt modelId="{4C110AE7-52CD-45B7-BDEB-EA0A0E2E2E7C}" type="pres">
      <dgm:prSet presAssocID="{EE00F7F6-139D-490F-A6CB-C8D07E9A916A}" presName="Child2" presStyleLbl="node1" presStyleIdx="9" presStyleCnt="13">
        <dgm:presLayoutVars>
          <dgm:chMax val="0"/>
          <dgm:chPref val="0"/>
        </dgm:presLayoutVars>
      </dgm:prSet>
      <dgm:spPr/>
    </dgm:pt>
    <dgm:pt modelId="{D2A0AD2B-E7C7-4E1D-9F2F-E258F704147A}" type="pres">
      <dgm:prSet presAssocID="{EE00F7F6-139D-490F-A6CB-C8D07E9A916A}" presName="Accent9" presStyleCnt="0"/>
      <dgm:spPr/>
    </dgm:pt>
    <dgm:pt modelId="{D2B76976-DF21-4140-8CFE-5FB10A04F7CF}" type="pres">
      <dgm:prSet presAssocID="{EE00F7F6-139D-490F-A6CB-C8D07E9A916A}" presName="AccentHold1" presStyleLbl="node1" presStyleIdx="10" presStyleCnt="13"/>
      <dgm:spPr/>
    </dgm:pt>
    <dgm:pt modelId="{CC5B3BA1-9C0B-41BC-B403-6B9CE8B336FB}" type="pres">
      <dgm:prSet presAssocID="{EE00F7F6-139D-490F-A6CB-C8D07E9A916A}" presName="Accent10" presStyleCnt="0"/>
      <dgm:spPr/>
    </dgm:pt>
    <dgm:pt modelId="{1E0D6E23-1944-467D-8B98-3340DEC52C34}" type="pres">
      <dgm:prSet presAssocID="{EE00F7F6-139D-490F-A6CB-C8D07E9A916A}" presName="AccentHold2" presStyleLbl="node1" presStyleIdx="11" presStyleCnt="13"/>
      <dgm:spPr/>
    </dgm:pt>
    <dgm:pt modelId="{425412E7-9A5E-4899-84EA-81B4AEA8AC4A}" type="pres">
      <dgm:prSet presAssocID="{EE00F7F6-139D-490F-A6CB-C8D07E9A916A}" presName="Accent11" presStyleCnt="0"/>
      <dgm:spPr/>
    </dgm:pt>
    <dgm:pt modelId="{0991C97B-E6B6-4FD7-B8AC-C6D808673BF6}" type="pres">
      <dgm:prSet presAssocID="{EE00F7F6-139D-490F-A6CB-C8D07E9A916A}" presName="AccentHold3" presStyleLbl="node1" presStyleIdx="12" presStyleCnt="13"/>
      <dgm:spPr/>
    </dgm:pt>
  </dgm:ptLst>
  <dgm:cxnLst>
    <dgm:cxn modelId="{F7AE1D27-6EEA-4852-A4B1-B23AECCD676F}" srcId="{69B48C76-99B1-4FFF-8B1E-A669A26601D1}" destId="{EE00F7F6-139D-490F-A6CB-C8D07E9A916A}" srcOrd="1" destOrd="0" parTransId="{A746F6B8-65F6-42EB-B1D1-229473FCA669}" sibTransId="{02509894-FCB3-4A88-A770-BB772FE8114F}"/>
    <dgm:cxn modelId="{C4A1A37A-EA11-4CA5-ADF9-E512D7FA935F}" srcId="{FDE39458-BF22-4E38-A5E5-78096E4A940B}" destId="{69B48C76-99B1-4FFF-8B1E-A669A26601D1}" srcOrd="0" destOrd="0" parTransId="{36941F42-7070-48DF-B9C3-F54F46CE50DC}" sibTransId="{6744E8AC-186E-437C-898E-54CF78045E73}"/>
    <dgm:cxn modelId="{33128A9E-45EE-4671-9C71-F7D5986DDF7E}" type="presOf" srcId="{EE00F7F6-139D-490F-A6CB-C8D07E9A916A}" destId="{4C110AE7-52CD-45B7-BDEB-EA0A0E2E2E7C}" srcOrd="0" destOrd="0" presId="urn:microsoft.com/office/officeart/2009/3/layout/CircleRelationship"/>
    <dgm:cxn modelId="{2A2D87A5-E101-4049-B7E6-5AEA0E425A1B}" type="presOf" srcId="{79FC37A7-3DA1-4A40-ADBB-E1623267BE5A}" destId="{CBAEF763-63EC-432A-9941-BA60DB4CA529}" srcOrd="0" destOrd="0" presId="urn:microsoft.com/office/officeart/2009/3/layout/CircleRelationship"/>
    <dgm:cxn modelId="{32B439BF-98C2-415C-803E-F642CB3E91D3}" type="presOf" srcId="{FDE39458-BF22-4E38-A5E5-78096E4A940B}" destId="{3DD58494-1D99-46B5-B8DC-7AE42438248F}" srcOrd="0" destOrd="0" presId="urn:microsoft.com/office/officeart/2009/3/layout/CircleRelationship"/>
    <dgm:cxn modelId="{335289D4-ED0A-4B73-9B45-2ABDB73E16E0}" srcId="{69B48C76-99B1-4FFF-8B1E-A669A26601D1}" destId="{79FC37A7-3DA1-4A40-ADBB-E1623267BE5A}" srcOrd="0" destOrd="0" parTransId="{F9C46DC0-BDDF-4F41-B334-B31D29A2A7DD}" sibTransId="{D2824467-AA19-44ED-9E01-94303C16B7DA}"/>
    <dgm:cxn modelId="{321D55EC-3FDF-4962-AA93-BE9FE0BE8B8F}" type="presOf" srcId="{69B48C76-99B1-4FFF-8B1E-A669A26601D1}" destId="{D4715BD7-2610-4343-BEAE-3FD2E697AA6F}" srcOrd="0" destOrd="0" presId="urn:microsoft.com/office/officeart/2009/3/layout/CircleRelationship"/>
    <dgm:cxn modelId="{EA70603B-A965-4F34-8339-648653CA70B9}" type="presParOf" srcId="{3DD58494-1D99-46B5-B8DC-7AE42438248F}" destId="{D4715BD7-2610-4343-BEAE-3FD2E697AA6F}" srcOrd="0" destOrd="0" presId="urn:microsoft.com/office/officeart/2009/3/layout/CircleRelationship"/>
    <dgm:cxn modelId="{E4979437-3739-44C1-A8B8-5A9ED6991CA7}" type="presParOf" srcId="{3DD58494-1D99-46B5-B8DC-7AE42438248F}" destId="{6DB50F61-5F4C-48D8-971F-05614BCDAE92}" srcOrd="1" destOrd="0" presId="urn:microsoft.com/office/officeart/2009/3/layout/CircleRelationship"/>
    <dgm:cxn modelId="{1D0D20AB-E7BE-4054-8DC5-FF9EE9C2F675}" type="presParOf" srcId="{3DD58494-1D99-46B5-B8DC-7AE42438248F}" destId="{AAC8B578-11A9-4039-AE20-8675C128AA06}" srcOrd="2" destOrd="0" presId="urn:microsoft.com/office/officeart/2009/3/layout/CircleRelationship"/>
    <dgm:cxn modelId="{F712E7E6-0C35-4E1C-8EA0-273B74D66B5F}" type="presParOf" srcId="{3DD58494-1D99-46B5-B8DC-7AE42438248F}" destId="{08B1D663-2D44-47B7-ACBA-1633A1BC7836}" srcOrd="3" destOrd="0" presId="urn:microsoft.com/office/officeart/2009/3/layout/CircleRelationship"/>
    <dgm:cxn modelId="{435AF897-A72F-4470-BDB4-41CD1CD39554}" type="presParOf" srcId="{3DD58494-1D99-46B5-B8DC-7AE42438248F}" destId="{873CE57D-CAD3-4675-8E37-B93774413760}" srcOrd="4" destOrd="0" presId="urn:microsoft.com/office/officeart/2009/3/layout/CircleRelationship"/>
    <dgm:cxn modelId="{06B52ADD-6E9D-4C2D-B7DC-B9139F2F6D89}" type="presParOf" srcId="{3DD58494-1D99-46B5-B8DC-7AE42438248F}" destId="{0055E844-89D5-44B5-8E6D-39E11564E3CA}" srcOrd="5" destOrd="0" presId="urn:microsoft.com/office/officeart/2009/3/layout/CircleRelationship"/>
    <dgm:cxn modelId="{C6E2DA79-81ED-42B8-9B1D-2B929387BD7B}" type="presParOf" srcId="{3DD58494-1D99-46B5-B8DC-7AE42438248F}" destId="{6F32F333-D87F-4847-A821-9BDC0EBF3A8C}" srcOrd="6" destOrd="0" presId="urn:microsoft.com/office/officeart/2009/3/layout/CircleRelationship"/>
    <dgm:cxn modelId="{D80CE37A-F86F-4446-A020-BCA70430155B}" type="presParOf" srcId="{3DD58494-1D99-46B5-B8DC-7AE42438248F}" destId="{CBAEF763-63EC-432A-9941-BA60DB4CA529}" srcOrd="7" destOrd="0" presId="urn:microsoft.com/office/officeart/2009/3/layout/CircleRelationship"/>
    <dgm:cxn modelId="{615282E9-7E34-4944-9914-BAF428EF34AA}" type="presParOf" srcId="{3DD58494-1D99-46B5-B8DC-7AE42438248F}" destId="{6DE8F4CC-7AF7-4BFC-8295-A4F32CCBEB54}" srcOrd="8" destOrd="0" presId="urn:microsoft.com/office/officeart/2009/3/layout/CircleRelationship"/>
    <dgm:cxn modelId="{9F8B121F-ACEC-4B1C-A3DC-499AF521082B}" type="presParOf" srcId="{6DE8F4CC-7AF7-4BFC-8295-A4F32CCBEB54}" destId="{22AA2BF2-7CD3-4494-8225-FC71C7B5CA51}" srcOrd="0" destOrd="0" presId="urn:microsoft.com/office/officeart/2009/3/layout/CircleRelationship"/>
    <dgm:cxn modelId="{F459CDFF-71EA-4C46-8B24-5EB3FA2E0DE2}" type="presParOf" srcId="{3DD58494-1D99-46B5-B8DC-7AE42438248F}" destId="{D6D2D1DA-E7C3-4A67-8DDF-48E015DE694A}" srcOrd="9" destOrd="0" presId="urn:microsoft.com/office/officeart/2009/3/layout/CircleRelationship"/>
    <dgm:cxn modelId="{A07E6DBF-CAEF-4DE3-8D7D-66324FC10DA0}" type="presParOf" srcId="{D6D2D1DA-E7C3-4A67-8DDF-48E015DE694A}" destId="{2F3003E9-C91B-452C-93F8-7BE9B3760B9B}" srcOrd="0" destOrd="0" presId="urn:microsoft.com/office/officeart/2009/3/layout/CircleRelationship"/>
    <dgm:cxn modelId="{E7878A1F-CC84-4CDD-B188-F702FF882F33}" type="presParOf" srcId="{3DD58494-1D99-46B5-B8DC-7AE42438248F}" destId="{4C110AE7-52CD-45B7-BDEB-EA0A0E2E2E7C}" srcOrd="10" destOrd="0" presId="urn:microsoft.com/office/officeart/2009/3/layout/CircleRelationship"/>
    <dgm:cxn modelId="{76E6419B-6259-4DEB-852A-191D7A838DFB}" type="presParOf" srcId="{3DD58494-1D99-46B5-B8DC-7AE42438248F}" destId="{D2A0AD2B-E7C7-4E1D-9F2F-E258F704147A}" srcOrd="11" destOrd="0" presId="urn:microsoft.com/office/officeart/2009/3/layout/CircleRelationship"/>
    <dgm:cxn modelId="{333D9B2F-24AC-408A-9784-8682D7D24CF1}" type="presParOf" srcId="{D2A0AD2B-E7C7-4E1D-9F2F-E258F704147A}" destId="{D2B76976-DF21-4140-8CFE-5FB10A04F7CF}" srcOrd="0" destOrd="0" presId="urn:microsoft.com/office/officeart/2009/3/layout/CircleRelationship"/>
    <dgm:cxn modelId="{6EC6FC4F-58E4-4645-9F78-E98692772893}" type="presParOf" srcId="{3DD58494-1D99-46B5-B8DC-7AE42438248F}" destId="{CC5B3BA1-9C0B-41BC-B403-6B9CE8B336FB}" srcOrd="12" destOrd="0" presId="urn:microsoft.com/office/officeart/2009/3/layout/CircleRelationship"/>
    <dgm:cxn modelId="{F76634FE-E99B-4DE8-B770-91D9B9ACB579}" type="presParOf" srcId="{CC5B3BA1-9C0B-41BC-B403-6B9CE8B336FB}" destId="{1E0D6E23-1944-467D-8B98-3340DEC52C34}" srcOrd="0" destOrd="0" presId="urn:microsoft.com/office/officeart/2009/3/layout/CircleRelationship"/>
    <dgm:cxn modelId="{E8399A85-02DD-4EA3-A5CE-C4494764DE0B}" type="presParOf" srcId="{3DD58494-1D99-46B5-B8DC-7AE42438248F}" destId="{425412E7-9A5E-4899-84EA-81B4AEA8AC4A}" srcOrd="13" destOrd="0" presId="urn:microsoft.com/office/officeart/2009/3/layout/CircleRelationship"/>
    <dgm:cxn modelId="{AAE3E7BD-5732-45D1-9D5B-C97C8FE788E5}" type="presParOf" srcId="{425412E7-9A5E-4899-84EA-81B4AEA8AC4A}" destId="{0991C97B-E6B6-4FD7-B8AC-C6D808673BF6}" srcOrd="0" destOrd="0" presId="urn:microsoft.com/office/officeart/2009/3/layout/CircleRelationship"/>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DE39458-BF22-4E38-A5E5-78096E4A940B}" type="doc">
      <dgm:prSet loTypeId="urn:microsoft.com/office/officeart/2009/3/layout/CircleRelationship" loCatId="relationship" qsTypeId="urn:microsoft.com/office/officeart/2005/8/quickstyle/simple1" qsCatId="simple" csTypeId="urn:microsoft.com/office/officeart/2005/8/colors/accent1_2" csCatId="accent1" phldr="1"/>
      <dgm:spPr/>
      <dgm:t>
        <a:bodyPr/>
        <a:lstStyle/>
        <a:p>
          <a:endParaRPr lang="en-GB"/>
        </a:p>
      </dgm:t>
    </dgm:pt>
    <dgm:pt modelId="{69B48C76-99B1-4FFF-8B1E-A669A26601D1}">
      <dgm:prSet phldrT="[Text]"/>
      <dgm:spPr/>
      <dgm:t>
        <a:bodyPr/>
        <a:lstStyle/>
        <a:p>
          <a:r>
            <a:rPr lang="en-GB" dirty="0"/>
            <a:t>  </a:t>
          </a:r>
        </a:p>
      </dgm:t>
    </dgm:pt>
    <dgm:pt modelId="{36941F42-7070-48DF-B9C3-F54F46CE50DC}" type="parTrans" cxnId="{C4A1A37A-EA11-4CA5-ADF9-E512D7FA935F}">
      <dgm:prSet/>
      <dgm:spPr/>
      <dgm:t>
        <a:bodyPr/>
        <a:lstStyle/>
        <a:p>
          <a:endParaRPr lang="en-GB"/>
        </a:p>
      </dgm:t>
    </dgm:pt>
    <dgm:pt modelId="{6744E8AC-186E-437C-898E-54CF78045E73}" type="sibTrans" cxnId="{C4A1A37A-EA11-4CA5-ADF9-E512D7FA935F}">
      <dgm:prSet/>
      <dgm:spPr/>
      <dgm:t>
        <a:bodyPr/>
        <a:lstStyle/>
        <a:p>
          <a:endParaRPr lang="en-GB"/>
        </a:p>
      </dgm:t>
    </dgm:pt>
    <dgm:pt modelId="{79FC37A7-3DA1-4A40-ADBB-E1623267BE5A}">
      <dgm:prSet phldrT="[Text]"/>
      <dgm:spPr/>
      <dgm:t>
        <a:bodyPr/>
        <a:lstStyle/>
        <a:p>
          <a:r>
            <a:rPr lang="en-GB" dirty="0"/>
            <a:t>  </a:t>
          </a:r>
        </a:p>
      </dgm:t>
    </dgm:pt>
    <dgm:pt modelId="{F9C46DC0-BDDF-4F41-B334-B31D29A2A7DD}" type="parTrans" cxnId="{335289D4-ED0A-4B73-9B45-2ABDB73E16E0}">
      <dgm:prSet/>
      <dgm:spPr/>
      <dgm:t>
        <a:bodyPr/>
        <a:lstStyle/>
        <a:p>
          <a:endParaRPr lang="en-GB"/>
        </a:p>
      </dgm:t>
    </dgm:pt>
    <dgm:pt modelId="{D2824467-AA19-44ED-9E01-94303C16B7DA}" type="sibTrans" cxnId="{335289D4-ED0A-4B73-9B45-2ABDB73E16E0}">
      <dgm:prSet/>
      <dgm:spPr/>
      <dgm:t>
        <a:bodyPr/>
        <a:lstStyle/>
        <a:p>
          <a:endParaRPr lang="en-GB"/>
        </a:p>
      </dgm:t>
    </dgm:pt>
    <dgm:pt modelId="{EE00F7F6-139D-490F-A6CB-C8D07E9A916A}">
      <dgm:prSet phldrT="[Text]"/>
      <dgm:spPr/>
      <dgm:t>
        <a:bodyPr/>
        <a:lstStyle/>
        <a:p>
          <a:r>
            <a:rPr lang="en-GB" dirty="0"/>
            <a:t>  </a:t>
          </a:r>
        </a:p>
      </dgm:t>
    </dgm:pt>
    <dgm:pt modelId="{A746F6B8-65F6-42EB-B1D1-229473FCA669}" type="parTrans" cxnId="{F7AE1D27-6EEA-4852-A4B1-B23AECCD676F}">
      <dgm:prSet/>
      <dgm:spPr/>
      <dgm:t>
        <a:bodyPr/>
        <a:lstStyle/>
        <a:p>
          <a:endParaRPr lang="en-GB"/>
        </a:p>
      </dgm:t>
    </dgm:pt>
    <dgm:pt modelId="{02509894-FCB3-4A88-A770-BB772FE8114F}" type="sibTrans" cxnId="{F7AE1D27-6EEA-4852-A4B1-B23AECCD676F}">
      <dgm:prSet/>
      <dgm:spPr/>
      <dgm:t>
        <a:bodyPr/>
        <a:lstStyle/>
        <a:p>
          <a:endParaRPr lang="en-GB"/>
        </a:p>
      </dgm:t>
    </dgm:pt>
    <dgm:pt modelId="{3DD58494-1D99-46B5-B8DC-7AE42438248F}" type="pres">
      <dgm:prSet presAssocID="{FDE39458-BF22-4E38-A5E5-78096E4A940B}" presName="Name0" presStyleCnt="0">
        <dgm:presLayoutVars>
          <dgm:chMax val="1"/>
          <dgm:chPref val="1"/>
        </dgm:presLayoutVars>
      </dgm:prSet>
      <dgm:spPr/>
    </dgm:pt>
    <dgm:pt modelId="{D4715BD7-2610-4343-BEAE-3FD2E697AA6F}" type="pres">
      <dgm:prSet presAssocID="{69B48C76-99B1-4FFF-8B1E-A669A26601D1}" presName="Parent" presStyleLbl="node0" presStyleIdx="0" presStyleCnt="1" custLinFactNeighborX="3575" custLinFactNeighborY="3227">
        <dgm:presLayoutVars>
          <dgm:chMax val="5"/>
          <dgm:chPref val="5"/>
        </dgm:presLayoutVars>
      </dgm:prSet>
      <dgm:spPr/>
    </dgm:pt>
    <dgm:pt modelId="{6DB50F61-5F4C-48D8-971F-05614BCDAE92}" type="pres">
      <dgm:prSet presAssocID="{69B48C76-99B1-4FFF-8B1E-A669A26601D1}" presName="Accent1" presStyleLbl="node1" presStyleIdx="0" presStyleCnt="13"/>
      <dgm:spPr/>
    </dgm:pt>
    <dgm:pt modelId="{AAC8B578-11A9-4039-AE20-8675C128AA06}" type="pres">
      <dgm:prSet presAssocID="{69B48C76-99B1-4FFF-8B1E-A669A26601D1}" presName="Accent2" presStyleLbl="node1" presStyleIdx="1" presStyleCnt="13"/>
      <dgm:spPr/>
    </dgm:pt>
    <dgm:pt modelId="{08B1D663-2D44-47B7-ACBA-1633A1BC7836}" type="pres">
      <dgm:prSet presAssocID="{69B48C76-99B1-4FFF-8B1E-A669A26601D1}" presName="Accent3" presStyleLbl="node1" presStyleIdx="2" presStyleCnt="13"/>
      <dgm:spPr/>
    </dgm:pt>
    <dgm:pt modelId="{873CE57D-CAD3-4675-8E37-B93774413760}" type="pres">
      <dgm:prSet presAssocID="{69B48C76-99B1-4FFF-8B1E-A669A26601D1}" presName="Accent4" presStyleLbl="node1" presStyleIdx="3" presStyleCnt="13"/>
      <dgm:spPr/>
    </dgm:pt>
    <dgm:pt modelId="{0055E844-89D5-44B5-8E6D-39E11564E3CA}" type="pres">
      <dgm:prSet presAssocID="{69B48C76-99B1-4FFF-8B1E-A669A26601D1}" presName="Accent5" presStyleLbl="node1" presStyleIdx="4" presStyleCnt="13"/>
      <dgm:spPr/>
    </dgm:pt>
    <dgm:pt modelId="{6F32F333-D87F-4847-A821-9BDC0EBF3A8C}" type="pres">
      <dgm:prSet presAssocID="{69B48C76-99B1-4FFF-8B1E-A669A26601D1}" presName="Accent6" presStyleLbl="node1" presStyleIdx="5" presStyleCnt="13"/>
      <dgm:spPr/>
    </dgm:pt>
    <dgm:pt modelId="{CBAEF763-63EC-432A-9941-BA60DB4CA529}" type="pres">
      <dgm:prSet presAssocID="{79FC37A7-3DA1-4A40-ADBB-E1623267BE5A}" presName="Child1" presStyleLbl="node1" presStyleIdx="6" presStyleCnt="13">
        <dgm:presLayoutVars>
          <dgm:chMax val="0"/>
          <dgm:chPref val="0"/>
        </dgm:presLayoutVars>
      </dgm:prSet>
      <dgm:spPr/>
    </dgm:pt>
    <dgm:pt modelId="{6DE8F4CC-7AF7-4BFC-8295-A4F32CCBEB54}" type="pres">
      <dgm:prSet presAssocID="{79FC37A7-3DA1-4A40-ADBB-E1623267BE5A}" presName="Accent7" presStyleCnt="0"/>
      <dgm:spPr/>
    </dgm:pt>
    <dgm:pt modelId="{22AA2BF2-7CD3-4494-8225-FC71C7B5CA51}" type="pres">
      <dgm:prSet presAssocID="{79FC37A7-3DA1-4A40-ADBB-E1623267BE5A}" presName="AccentHold1" presStyleLbl="node1" presStyleIdx="7" presStyleCnt="13"/>
      <dgm:spPr/>
    </dgm:pt>
    <dgm:pt modelId="{D6D2D1DA-E7C3-4A67-8DDF-48E015DE694A}" type="pres">
      <dgm:prSet presAssocID="{79FC37A7-3DA1-4A40-ADBB-E1623267BE5A}" presName="Accent8" presStyleCnt="0"/>
      <dgm:spPr/>
    </dgm:pt>
    <dgm:pt modelId="{2F3003E9-C91B-452C-93F8-7BE9B3760B9B}" type="pres">
      <dgm:prSet presAssocID="{79FC37A7-3DA1-4A40-ADBB-E1623267BE5A}" presName="AccentHold2" presStyleLbl="node1" presStyleIdx="8" presStyleCnt="13"/>
      <dgm:spPr/>
    </dgm:pt>
    <dgm:pt modelId="{4C110AE7-52CD-45B7-BDEB-EA0A0E2E2E7C}" type="pres">
      <dgm:prSet presAssocID="{EE00F7F6-139D-490F-A6CB-C8D07E9A916A}" presName="Child2" presStyleLbl="node1" presStyleIdx="9" presStyleCnt="13">
        <dgm:presLayoutVars>
          <dgm:chMax val="0"/>
          <dgm:chPref val="0"/>
        </dgm:presLayoutVars>
      </dgm:prSet>
      <dgm:spPr/>
    </dgm:pt>
    <dgm:pt modelId="{D2A0AD2B-E7C7-4E1D-9F2F-E258F704147A}" type="pres">
      <dgm:prSet presAssocID="{EE00F7F6-139D-490F-A6CB-C8D07E9A916A}" presName="Accent9" presStyleCnt="0"/>
      <dgm:spPr/>
    </dgm:pt>
    <dgm:pt modelId="{D2B76976-DF21-4140-8CFE-5FB10A04F7CF}" type="pres">
      <dgm:prSet presAssocID="{EE00F7F6-139D-490F-A6CB-C8D07E9A916A}" presName="AccentHold1" presStyleLbl="node1" presStyleIdx="10" presStyleCnt="13"/>
      <dgm:spPr/>
    </dgm:pt>
    <dgm:pt modelId="{CC5B3BA1-9C0B-41BC-B403-6B9CE8B336FB}" type="pres">
      <dgm:prSet presAssocID="{EE00F7F6-139D-490F-A6CB-C8D07E9A916A}" presName="Accent10" presStyleCnt="0"/>
      <dgm:spPr/>
    </dgm:pt>
    <dgm:pt modelId="{1E0D6E23-1944-467D-8B98-3340DEC52C34}" type="pres">
      <dgm:prSet presAssocID="{EE00F7F6-139D-490F-A6CB-C8D07E9A916A}" presName="AccentHold2" presStyleLbl="node1" presStyleIdx="11" presStyleCnt="13"/>
      <dgm:spPr/>
    </dgm:pt>
    <dgm:pt modelId="{425412E7-9A5E-4899-84EA-81B4AEA8AC4A}" type="pres">
      <dgm:prSet presAssocID="{EE00F7F6-139D-490F-A6CB-C8D07E9A916A}" presName="Accent11" presStyleCnt="0"/>
      <dgm:spPr/>
    </dgm:pt>
    <dgm:pt modelId="{0991C97B-E6B6-4FD7-B8AC-C6D808673BF6}" type="pres">
      <dgm:prSet presAssocID="{EE00F7F6-139D-490F-A6CB-C8D07E9A916A}" presName="AccentHold3" presStyleLbl="node1" presStyleIdx="12" presStyleCnt="13"/>
      <dgm:spPr/>
    </dgm:pt>
  </dgm:ptLst>
  <dgm:cxnLst>
    <dgm:cxn modelId="{F7AE1D27-6EEA-4852-A4B1-B23AECCD676F}" srcId="{69B48C76-99B1-4FFF-8B1E-A669A26601D1}" destId="{EE00F7F6-139D-490F-A6CB-C8D07E9A916A}" srcOrd="1" destOrd="0" parTransId="{A746F6B8-65F6-42EB-B1D1-229473FCA669}" sibTransId="{02509894-FCB3-4A88-A770-BB772FE8114F}"/>
    <dgm:cxn modelId="{C4A1A37A-EA11-4CA5-ADF9-E512D7FA935F}" srcId="{FDE39458-BF22-4E38-A5E5-78096E4A940B}" destId="{69B48C76-99B1-4FFF-8B1E-A669A26601D1}" srcOrd="0" destOrd="0" parTransId="{36941F42-7070-48DF-B9C3-F54F46CE50DC}" sibTransId="{6744E8AC-186E-437C-898E-54CF78045E73}"/>
    <dgm:cxn modelId="{33128A9E-45EE-4671-9C71-F7D5986DDF7E}" type="presOf" srcId="{EE00F7F6-139D-490F-A6CB-C8D07E9A916A}" destId="{4C110AE7-52CD-45B7-BDEB-EA0A0E2E2E7C}" srcOrd="0" destOrd="0" presId="urn:microsoft.com/office/officeart/2009/3/layout/CircleRelationship"/>
    <dgm:cxn modelId="{2A2D87A5-E101-4049-B7E6-5AEA0E425A1B}" type="presOf" srcId="{79FC37A7-3DA1-4A40-ADBB-E1623267BE5A}" destId="{CBAEF763-63EC-432A-9941-BA60DB4CA529}" srcOrd="0" destOrd="0" presId="urn:microsoft.com/office/officeart/2009/3/layout/CircleRelationship"/>
    <dgm:cxn modelId="{32B439BF-98C2-415C-803E-F642CB3E91D3}" type="presOf" srcId="{FDE39458-BF22-4E38-A5E5-78096E4A940B}" destId="{3DD58494-1D99-46B5-B8DC-7AE42438248F}" srcOrd="0" destOrd="0" presId="urn:microsoft.com/office/officeart/2009/3/layout/CircleRelationship"/>
    <dgm:cxn modelId="{335289D4-ED0A-4B73-9B45-2ABDB73E16E0}" srcId="{69B48C76-99B1-4FFF-8B1E-A669A26601D1}" destId="{79FC37A7-3DA1-4A40-ADBB-E1623267BE5A}" srcOrd="0" destOrd="0" parTransId="{F9C46DC0-BDDF-4F41-B334-B31D29A2A7DD}" sibTransId="{D2824467-AA19-44ED-9E01-94303C16B7DA}"/>
    <dgm:cxn modelId="{321D55EC-3FDF-4962-AA93-BE9FE0BE8B8F}" type="presOf" srcId="{69B48C76-99B1-4FFF-8B1E-A669A26601D1}" destId="{D4715BD7-2610-4343-BEAE-3FD2E697AA6F}" srcOrd="0" destOrd="0" presId="urn:microsoft.com/office/officeart/2009/3/layout/CircleRelationship"/>
    <dgm:cxn modelId="{EA70603B-A965-4F34-8339-648653CA70B9}" type="presParOf" srcId="{3DD58494-1D99-46B5-B8DC-7AE42438248F}" destId="{D4715BD7-2610-4343-BEAE-3FD2E697AA6F}" srcOrd="0" destOrd="0" presId="urn:microsoft.com/office/officeart/2009/3/layout/CircleRelationship"/>
    <dgm:cxn modelId="{E4979437-3739-44C1-A8B8-5A9ED6991CA7}" type="presParOf" srcId="{3DD58494-1D99-46B5-B8DC-7AE42438248F}" destId="{6DB50F61-5F4C-48D8-971F-05614BCDAE92}" srcOrd="1" destOrd="0" presId="urn:microsoft.com/office/officeart/2009/3/layout/CircleRelationship"/>
    <dgm:cxn modelId="{1D0D20AB-E7BE-4054-8DC5-FF9EE9C2F675}" type="presParOf" srcId="{3DD58494-1D99-46B5-B8DC-7AE42438248F}" destId="{AAC8B578-11A9-4039-AE20-8675C128AA06}" srcOrd="2" destOrd="0" presId="urn:microsoft.com/office/officeart/2009/3/layout/CircleRelationship"/>
    <dgm:cxn modelId="{F712E7E6-0C35-4E1C-8EA0-273B74D66B5F}" type="presParOf" srcId="{3DD58494-1D99-46B5-B8DC-7AE42438248F}" destId="{08B1D663-2D44-47B7-ACBA-1633A1BC7836}" srcOrd="3" destOrd="0" presId="urn:microsoft.com/office/officeart/2009/3/layout/CircleRelationship"/>
    <dgm:cxn modelId="{435AF897-A72F-4470-BDB4-41CD1CD39554}" type="presParOf" srcId="{3DD58494-1D99-46B5-B8DC-7AE42438248F}" destId="{873CE57D-CAD3-4675-8E37-B93774413760}" srcOrd="4" destOrd="0" presId="urn:microsoft.com/office/officeart/2009/3/layout/CircleRelationship"/>
    <dgm:cxn modelId="{06B52ADD-6E9D-4C2D-B7DC-B9139F2F6D89}" type="presParOf" srcId="{3DD58494-1D99-46B5-B8DC-7AE42438248F}" destId="{0055E844-89D5-44B5-8E6D-39E11564E3CA}" srcOrd="5" destOrd="0" presId="urn:microsoft.com/office/officeart/2009/3/layout/CircleRelationship"/>
    <dgm:cxn modelId="{C6E2DA79-81ED-42B8-9B1D-2B929387BD7B}" type="presParOf" srcId="{3DD58494-1D99-46B5-B8DC-7AE42438248F}" destId="{6F32F333-D87F-4847-A821-9BDC0EBF3A8C}" srcOrd="6" destOrd="0" presId="urn:microsoft.com/office/officeart/2009/3/layout/CircleRelationship"/>
    <dgm:cxn modelId="{D80CE37A-F86F-4446-A020-BCA70430155B}" type="presParOf" srcId="{3DD58494-1D99-46B5-B8DC-7AE42438248F}" destId="{CBAEF763-63EC-432A-9941-BA60DB4CA529}" srcOrd="7" destOrd="0" presId="urn:microsoft.com/office/officeart/2009/3/layout/CircleRelationship"/>
    <dgm:cxn modelId="{615282E9-7E34-4944-9914-BAF428EF34AA}" type="presParOf" srcId="{3DD58494-1D99-46B5-B8DC-7AE42438248F}" destId="{6DE8F4CC-7AF7-4BFC-8295-A4F32CCBEB54}" srcOrd="8" destOrd="0" presId="urn:microsoft.com/office/officeart/2009/3/layout/CircleRelationship"/>
    <dgm:cxn modelId="{9F8B121F-ACEC-4B1C-A3DC-499AF521082B}" type="presParOf" srcId="{6DE8F4CC-7AF7-4BFC-8295-A4F32CCBEB54}" destId="{22AA2BF2-7CD3-4494-8225-FC71C7B5CA51}" srcOrd="0" destOrd="0" presId="urn:microsoft.com/office/officeart/2009/3/layout/CircleRelationship"/>
    <dgm:cxn modelId="{F459CDFF-71EA-4C46-8B24-5EB3FA2E0DE2}" type="presParOf" srcId="{3DD58494-1D99-46B5-B8DC-7AE42438248F}" destId="{D6D2D1DA-E7C3-4A67-8DDF-48E015DE694A}" srcOrd="9" destOrd="0" presId="urn:microsoft.com/office/officeart/2009/3/layout/CircleRelationship"/>
    <dgm:cxn modelId="{A07E6DBF-CAEF-4DE3-8D7D-66324FC10DA0}" type="presParOf" srcId="{D6D2D1DA-E7C3-4A67-8DDF-48E015DE694A}" destId="{2F3003E9-C91B-452C-93F8-7BE9B3760B9B}" srcOrd="0" destOrd="0" presId="urn:microsoft.com/office/officeart/2009/3/layout/CircleRelationship"/>
    <dgm:cxn modelId="{E7878A1F-CC84-4CDD-B188-F702FF882F33}" type="presParOf" srcId="{3DD58494-1D99-46B5-B8DC-7AE42438248F}" destId="{4C110AE7-52CD-45B7-BDEB-EA0A0E2E2E7C}" srcOrd="10" destOrd="0" presId="urn:microsoft.com/office/officeart/2009/3/layout/CircleRelationship"/>
    <dgm:cxn modelId="{76E6419B-6259-4DEB-852A-191D7A838DFB}" type="presParOf" srcId="{3DD58494-1D99-46B5-B8DC-7AE42438248F}" destId="{D2A0AD2B-E7C7-4E1D-9F2F-E258F704147A}" srcOrd="11" destOrd="0" presId="urn:microsoft.com/office/officeart/2009/3/layout/CircleRelationship"/>
    <dgm:cxn modelId="{333D9B2F-24AC-408A-9784-8682D7D24CF1}" type="presParOf" srcId="{D2A0AD2B-E7C7-4E1D-9F2F-E258F704147A}" destId="{D2B76976-DF21-4140-8CFE-5FB10A04F7CF}" srcOrd="0" destOrd="0" presId="urn:microsoft.com/office/officeart/2009/3/layout/CircleRelationship"/>
    <dgm:cxn modelId="{6EC6FC4F-58E4-4645-9F78-E98692772893}" type="presParOf" srcId="{3DD58494-1D99-46B5-B8DC-7AE42438248F}" destId="{CC5B3BA1-9C0B-41BC-B403-6B9CE8B336FB}" srcOrd="12" destOrd="0" presId="urn:microsoft.com/office/officeart/2009/3/layout/CircleRelationship"/>
    <dgm:cxn modelId="{F76634FE-E99B-4DE8-B770-91D9B9ACB579}" type="presParOf" srcId="{CC5B3BA1-9C0B-41BC-B403-6B9CE8B336FB}" destId="{1E0D6E23-1944-467D-8B98-3340DEC52C34}" srcOrd="0" destOrd="0" presId="urn:microsoft.com/office/officeart/2009/3/layout/CircleRelationship"/>
    <dgm:cxn modelId="{E8399A85-02DD-4EA3-A5CE-C4494764DE0B}" type="presParOf" srcId="{3DD58494-1D99-46B5-B8DC-7AE42438248F}" destId="{425412E7-9A5E-4899-84EA-81B4AEA8AC4A}" srcOrd="13" destOrd="0" presId="urn:microsoft.com/office/officeart/2009/3/layout/CircleRelationship"/>
    <dgm:cxn modelId="{AAE3E7BD-5732-45D1-9D5B-C97C8FE788E5}" type="presParOf" srcId="{425412E7-9A5E-4899-84EA-81B4AEA8AC4A}" destId="{0991C97B-E6B6-4FD7-B8AC-C6D808673BF6}" srcOrd="0" destOrd="0" presId="urn:microsoft.com/office/officeart/2009/3/layout/CircleRelationship"/>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715BD7-2610-4343-BEAE-3FD2E697AA6F}">
      <dsp:nvSpPr>
        <dsp:cNvPr id="0" name=""/>
        <dsp:cNvSpPr/>
      </dsp:nvSpPr>
      <dsp:spPr>
        <a:xfrm>
          <a:off x="872678" y="623479"/>
          <a:ext cx="2257880" cy="2257832"/>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GB" sz="2900" kern="1200" dirty="0"/>
            <a:t>  </a:t>
          </a:r>
        </a:p>
      </dsp:txBody>
      <dsp:txXfrm>
        <a:off x="1203337" y="954131"/>
        <a:ext cx="1596562" cy="1596528"/>
      </dsp:txXfrm>
    </dsp:sp>
    <dsp:sp modelId="{6DB50F61-5F4C-48D8-971F-05614BCDAE92}">
      <dsp:nvSpPr>
        <dsp:cNvPr id="0" name=""/>
        <dsp:cNvSpPr/>
      </dsp:nvSpPr>
      <dsp:spPr>
        <a:xfrm>
          <a:off x="2080256" y="447750"/>
          <a:ext cx="251108" cy="251104"/>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AC8B578-11A9-4039-AE20-8675C128AA06}">
      <dsp:nvSpPr>
        <dsp:cNvPr id="0" name=""/>
        <dsp:cNvSpPr/>
      </dsp:nvSpPr>
      <dsp:spPr>
        <a:xfrm>
          <a:off x="1485657" y="2640696"/>
          <a:ext cx="181823" cy="181998"/>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B1D663-2D44-47B7-ACBA-1633A1BC7836}">
      <dsp:nvSpPr>
        <dsp:cNvPr id="0" name=""/>
        <dsp:cNvSpPr/>
      </dsp:nvSpPr>
      <dsp:spPr>
        <a:xfrm>
          <a:off x="3195130" y="1466940"/>
          <a:ext cx="181823" cy="181998"/>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73CE57D-CAD3-4675-8E37-B93774413760}">
      <dsp:nvSpPr>
        <dsp:cNvPr id="0" name=""/>
        <dsp:cNvSpPr/>
      </dsp:nvSpPr>
      <dsp:spPr>
        <a:xfrm>
          <a:off x="2325067" y="2834300"/>
          <a:ext cx="251108" cy="251104"/>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055E844-89D5-44B5-8E6D-39E11564E3CA}">
      <dsp:nvSpPr>
        <dsp:cNvPr id="0" name=""/>
        <dsp:cNvSpPr/>
      </dsp:nvSpPr>
      <dsp:spPr>
        <a:xfrm>
          <a:off x="1537307" y="804625"/>
          <a:ext cx="181823" cy="181998"/>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F32F333-D87F-4847-A821-9BDC0EBF3A8C}">
      <dsp:nvSpPr>
        <dsp:cNvPr id="0" name=""/>
        <dsp:cNvSpPr/>
      </dsp:nvSpPr>
      <dsp:spPr>
        <a:xfrm>
          <a:off x="964123" y="1845707"/>
          <a:ext cx="181823" cy="181998"/>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BAEF763-63EC-432A-9941-BA60DB4CA529}">
      <dsp:nvSpPr>
        <dsp:cNvPr id="0" name=""/>
        <dsp:cNvSpPr/>
      </dsp:nvSpPr>
      <dsp:spPr>
        <a:xfrm>
          <a:off x="86502" y="958136"/>
          <a:ext cx="917933" cy="917640"/>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GB" sz="2900" kern="1200" dirty="0"/>
            <a:t>  </a:t>
          </a:r>
        </a:p>
      </dsp:txBody>
      <dsp:txXfrm>
        <a:off x="220930" y="1092521"/>
        <a:ext cx="649077" cy="648870"/>
      </dsp:txXfrm>
    </dsp:sp>
    <dsp:sp modelId="{22AA2BF2-7CD3-4494-8225-FC71C7B5CA51}">
      <dsp:nvSpPr>
        <dsp:cNvPr id="0" name=""/>
        <dsp:cNvSpPr/>
      </dsp:nvSpPr>
      <dsp:spPr>
        <a:xfrm>
          <a:off x="1826208" y="812538"/>
          <a:ext cx="251108" cy="251104"/>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F3003E9-C91B-452C-93F8-7BE9B3760B9B}">
      <dsp:nvSpPr>
        <dsp:cNvPr id="0" name=""/>
        <dsp:cNvSpPr/>
      </dsp:nvSpPr>
      <dsp:spPr>
        <a:xfrm>
          <a:off x="172584" y="2144817"/>
          <a:ext cx="453927" cy="453940"/>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110AE7-52CD-45B7-BDEB-EA0A0E2E2E7C}">
      <dsp:nvSpPr>
        <dsp:cNvPr id="0" name=""/>
        <dsp:cNvSpPr/>
      </dsp:nvSpPr>
      <dsp:spPr>
        <a:xfrm>
          <a:off x="3281212" y="526352"/>
          <a:ext cx="917933" cy="917640"/>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GB" sz="2900" kern="1200" dirty="0"/>
            <a:t>  </a:t>
          </a:r>
        </a:p>
      </dsp:txBody>
      <dsp:txXfrm>
        <a:off x="3415640" y="660737"/>
        <a:ext cx="649077" cy="648870"/>
      </dsp:txXfrm>
    </dsp:sp>
    <dsp:sp modelId="{D2B76976-DF21-4140-8CFE-5FB10A04F7CF}">
      <dsp:nvSpPr>
        <dsp:cNvPr id="0" name=""/>
        <dsp:cNvSpPr/>
      </dsp:nvSpPr>
      <dsp:spPr>
        <a:xfrm>
          <a:off x="2871795" y="1159917"/>
          <a:ext cx="251108" cy="251104"/>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E0D6E23-1944-467D-8B98-3340DEC52C34}">
      <dsp:nvSpPr>
        <dsp:cNvPr id="0" name=""/>
        <dsp:cNvSpPr/>
      </dsp:nvSpPr>
      <dsp:spPr>
        <a:xfrm>
          <a:off x="0" y="2685009"/>
          <a:ext cx="181823" cy="181998"/>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991C97B-E6B6-4FD7-B8AC-C6D808673BF6}">
      <dsp:nvSpPr>
        <dsp:cNvPr id="0" name=""/>
        <dsp:cNvSpPr/>
      </dsp:nvSpPr>
      <dsp:spPr>
        <a:xfrm>
          <a:off x="1813191" y="2425991"/>
          <a:ext cx="181823" cy="181998"/>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715BD7-2610-4343-BEAE-3FD2E697AA6F}">
      <dsp:nvSpPr>
        <dsp:cNvPr id="0" name=""/>
        <dsp:cNvSpPr/>
      </dsp:nvSpPr>
      <dsp:spPr>
        <a:xfrm>
          <a:off x="872678" y="623479"/>
          <a:ext cx="2257880" cy="2257832"/>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GB" sz="2900" kern="1200" dirty="0"/>
            <a:t>  </a:t>
          </a:r>
        </a:p>
      </dsp:txBody>
      <dsp:txXfrm>
        <a:off x="1203337" y="954131"/>
        <a:ext cx="1596562" cy="1596528"/>
      </dsp:txXfrm>
    </dsp:sp>
    <dsp:sp modelId="{6DB50F61-5F4C-48D8-971F-05614BCDAE92}">
      <dsp:nvSpPr>
        <dsp:cNvPr id="0" name=""/>
        <dsp:cNvSpPr/>
      </dsp:nvSpPr>
      <dsp:spPr>
        <a:xfrm>
          <a:off x="2080256" y="447750"/>
          <a:ext cx="251108" cy="251104"/>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AC8B578-11A9-4039-AE20-8675C128AA06}">
      <dsp:nvSpPr>
        <dsp:cNvPr id="0" name=""/>
        <dsp:cNvSpPr/>
      </dsp:nvSpPr>
      <dsp:spPr>
        <a:xfrm>
          <a:off x="1485657" y="2640696"/>
          <a:ext cx="181823" cy="181998"/>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B1D663-2D44-47B7-ACBA-1633A1BC7836}">
      <dsp:nvSpPr>
        <dsp:cNvPr id="0" name=""/>
        <dsp:cNvSpPr/>
      </dsp:nvSpPr>
      <dsp:spPr>
        <a:xfrm>
          <a:off x="3195130" y="1466940"/>
          <a:ext cx="181823" cy="181998"/>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73CE57D-CAD3-4675-8E37-B93774413760}">
      <dsp:nvSpPr>
        <dsp:cNvPr id="0" name=""/>
        <dsp:cNvSpPr/>
      </dsp:nvSpPr>
      <dsp:spPr>
        <a:xfrm>
          <a:off x="2325067" y="2834300"/>
          <a:ext cx="251108" cy="251104"/>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055E844-89D5-44B5-8E6D-39E11564E3CA}">
      <dsp:nvSpPr>
        <dsp:cNvPr id="0" name=""/>
        <dsp:cNvSpPr/>
      </dsp:nvSpPr>
      <dsp:spPr>
        <a:xfrm>
          <a:off x="1537307" y="804625"/>
          <a:ext cx="181823" cy="181998"/>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F32F333-D87F-4847-A821-9BDC0EBF3A8C}">
      <dsp:nvSpPr>
        <dsp:cNvPr id="0" name=""/>
        <dsp:cNvSpPr/>
      </dsp:nvSpPr>
      <dsp:spPr>
        <a:xfrm>
          <a:off x="964123" y="1845707"/>
          <a:ext cx="181823" cy="181998"/>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BAEF763-63EC-432A-9941-BA60DB4CA529}">
      <dsp:nvSpPr>
        <dsp:cNvPr id="0" name=""/>
        <dsp:cNvSpPr/>
      </dsp:nvSpPr>
      <dsp:spPr>
        <a:xfrm>
          <a:off x="86502" y="958136"/>
          <a:ext cx="917933" cy="917640"/>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GB" sz="2900" kern="1200" dirty="0"/>
            <a:t>  </a:t>
          </a:r>
        </a:p>
      </dsp:txBody>
      <dsp:txXfrm>
        <a:off x="220930" y="1092521"/>
        <a:ext cx="649077" cy="648870"/>
      </dsp:txXfrm>
    </dsp:sp>
    <dsp:sp modelId="{22AA2BF2-7CD3-4494-8225-FC71C7B5CA51}">
      <dsp:nvSpPr>
        <dsp:cNvPr id="0" name=""/>
        <dsp:cNvSpPr/>
      </dsp:nvSpPr>
      <dsp:spPr>
        <a:xfrm>
          <a:off x="1826208" y="812538"/>
          <a:ext cx="251108" cy="251104"/>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F3003E9-C91B-452C-93F8-7BE9B3760B9B}">
      <dsp:nvSpPr>
        <dsp:cNvPr id="0" name=""/>
        <dsp:cNvSpPr/>
      </dsp:nvSpPr>
      <dsp:spPr>
        <a:xfrm>
          <a:off x="172584" y="2144817"/>
          <a:ext cx="453927" cy="453940"/>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110AE7-52CD-45B7-BDEB-EA0A0E2E2E7C}">
      <dsp:nvSpPr>
        <dsp:cNvPr id="0" name=""/>
        <dsp:cNvSpPr/>
      </dsp:nvSpPr>
      <dsp:spPr>
        <a:xfrm>
          <a:off x="3281212" y="526352"/>
          <a:ext cx="917933" cy="917640"/>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GB" sz="2900" kern="1200" dirty="0"/>
            <a:t>  </a:t>
          </a:r>
        </a:p>
      </dsp:txBody>
      <dsp:txXfrm>
        <a:off x="3415640" y="660737"/>
        <a:ext cx="649077" cy="648870"/>
      </dsp:txXfrm>
    </dsp:sp>
    <dsp:sp modelId="{D2B76976-DF21-4140-8CFE-5FB10A04F7CF}">
      <dsp:nvSpPr>
        <dsp:cNvPr id="0" name=""/>
        <dsp:cNvSpPr/>
      </dsp:nvSpPr>
      <dsp:spPr>
        <a:xfrm>
          <a:off x="2871795" y="1159917"/>
          <a:ext cx="251108" cy="251104"/>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E0D6E23-1944-467D-8B98-3340DEC52C34}">
      <dsp:nvSpPr>
        <dsp:cNvPr id="0" name=""/>
        <dsp:cNvSpPr/>
      </dsp:nvSpPr>
      <dsp:spPr>
        <a:xfrm>
          <a:off x="0" y="2685009"/>
          <a:ext cx="181823" cy="181998"/>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991C97B-E6B6-4FD7-B8AC-C6D808673BF6}">
      <dsp:nvSpPr>
        <dsp:cNvPr id="0" name=""/>
        <dsp:cNvSpPr/>
      </dsp:nvSpPr>
      <dsp:spPr>
        <a:xfrm>
          <a:off x="1813191" y="2425991"/>
          <a:ext cx="181823" cy="181998"/>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9/3/layout/CircleRelationship">
  <dgm:title val=""/>
  <dgm:desc val=""/>
  <dgm:catLst>
    <dgm:cat type="relationship" pri="1500"/>
  </dgm:catLst>
  <dgm:samp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ampData>
  <dgm:style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tyleData>
  <dgm:clr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clrData>
  <dgm:layoutNode name="Name0">
    <dgm:varLst>
      <dgm:chMax val="1"/>
      <dgm:chPref val="1"/>
    </dgm:varLst>
    <dgm:shape xmlns:r="http://schemas.openxmlformats.org/officeDocument/2006/relationships" r:blip="">
      <dgm:adjLst/>
    </dgm:shape>
    <dgm:choose name="Name1">
      <dgm:if name="Name2" axis="ch ch" ptType="node node" func="cnt" op="equ" val="0">
        <dgm:alg type="composite">
          <dgm:param type="ar" val="0.98"/>
        </dgm:alg>
        <dgm:constrLst>
          <dgm:constr type="primFontSz" for="des" ptType="node" op="equ" val="65"/>
          <dgm:constr type="l" for="ch" forName="Parent" refType="w" fact="0"/>
          <dgm:constr type="t" for="ch" forName="Parent" refType="h" fact="0.039"/>
          <dgm:constr type="w" for="ch" forName="Parent" refType="w" fact="0.8734"/>
          <dgm:constr type="h" for="ch" forName="Parent" refType="h" fact="0.856"/>
          <dgm:constr type="l" for="ch" forName="Accent1" refType="w" fact="0.4984"/>
          <dgm:constr type="t" for="ch" forName="Accent1" refType="h" fact="0"/>
          <dgm:constr type="w" for="ch" forName="Accent1" refType="w" fact="0.0972"/>
          <dgm:constr type="h" for="ch" forName="Accent1" refType="h" fact="0.0952"/>
          <dgm:constr type="l" for="ch" forName="Accent2" refType="w" fact="0.2684"/>
          <dgm:constr type="t" for="ch" forName="Accent2" refType="h" fact="0.8314"/>
          <dgm:constr type="w" for="ch" forName="Accent2" refType="w" fact="0.0704"/>
          <dgm:constr type="h" for="ch" forName="Accent2" refType="h" fact="0.069"/>
          <dgm:constr type="l" for="ch" forName="Accent3" refType="w" fact="0.9296"/>
          <dgm:constr type="t" for="ch" forName="Accent3" refType="h" fact="0.3864"/>
          <dgm:constr type="w" for="ch" forName="Accent3" refType="w" fact="0.0704"/>
          <dgm:constr type="h" for="ch" forName="Accent3" refType="h" fact="0.069"/>
          <dgm:constr type="l" for="ch" forName="Accent4" refType="w" fact="0.5931"/>
          <dgm:constr type="t" for="ch" forName="Accent4" refType="h" fact="0.9048"/>
          <dgm:constr type="w" for="ch" forName="Accent4" refType="w" fact="0.0972"/>
          <dgm:constr type="h" for="ch" forName="Accent4" refType="h" fact="0.0952"/>
          <dgm:constr type="l" for="ch" forName="Accent5" refType="w" fact="0.2883"/>
          <dgm:constr type="t" for="ch" forName="Accent5" refType="h" fact="0.1353"/>
          <dgm:constr type="w" for="ch" forName="Accent5" refType="w" fact="0.0704"/>
          <dgm:constr type="h" for="ch" forName="Accent5" refType="h" fact="0.069"/>
          <dgm:constr type="l" for="ch" forName="Accent6" refType="w" fact="0.0666"/>
          <dgm:constr type="t" for="ch" forName="Accent6" refType="h" fact="0.53"/>
          <dgm:constr type="w" for="ch" forName="Accent6" refType="w" fact="0.0704"/>
          <dgm:constr type="h" for="ch" forName="Accent6" refType="h" fact="0.069"/>
        </dgm:constrLst>
      </dgm:if>
      <dgm:if name="Name3" axis="ch ch" ptType="node node" func="cnt" op="equ" val="1">
        <dgm:alg type="composite">
          <dgm:param type="ar" val="1.2476"/>
        </dgm:alg>
        <dgm:constrLst>
          <dgm:constr type="primFontSz" for="des" ptType="node" op="equ" val="65"/>
          <dgm:constr type="l" for="ch" forName="Parent" refType="w" fact="0.2145"/>
          <dgm:constr type="t" for="ch" forName="Parent" refType="h" fact="0.039"/>
          <dgm:constr type="w" for="ch" forName="Parent" refType="w" fact="0.6861"/>
          <dgm:constr type="h" for="ch" forName="Parent" refType="h" fact="0.856"/>
          <dgm:constr type="l" for="ch" forName="Accent8" refType="w" fact="0.0262"/>
          <dgm:constr type="t" for="ch" forName="Accent8" refType="h" fact="0.6434"/>
          <dgm:constr type="w" for="ch" forName="Accent8" refType="w" fact="0.138"/>
          <dgm:constr type="h" for="ch" forName="Accent8" refType="h" fact="0.1721"/>
          <dgm:constr type="l" for="ch" forName="Accent1" refType="w" fact="0.6059"/>
          <dgm:constr type="t" for="ch" forName="Accent1" refType="h" fact="0"/>
          <dgm:constr type="w" for="ch" forName="Accent1" refType="w" fact="0.0763"/>
          <dgm:constr type="h" for="ch" forName="Accent1" refType="h" fact="0.0952"/>
          <dgm:constr type="l" for="ch" forName="Accent2" refType="w" fact="0.4253"/>
          <dgm:constr type="t" for="ch" forName="Accent2" refType="h" fact="0.8314"/>
          <dgm:constr type="w" for="ch" forName="Accent2" refType="w" fact="0.0553"/>
          <dgm:constr type="h" for="ch" forName="Accent2" refType="h" fact="0.069"/>
          <dgm:constr type="l" for="ch" forName="Accent3" refType="w" fact="0.9447"/>
          <dgm:constr type="t" for="ch" forName="Accent3" refType="h" fact="0.3864"/>
          <dgm:constr type="w" for="ch" forName="Accent3" refType="w" fact="0.0553"/>
          <dgm:constr type="h" for="ch" forName="Accent3" refType="h" fact="0.069"/>
          <dgm:constr type="l" for="ch" forName="Child1" refType="w" fact="0"/>
          <dgm:constr type="t" for="ch" forName="Child1" refType="h" fact="0.1935"/>
          <dgm:constr type="w" for="ch" forName="Child1" refType="w" fact="0.2789"/>
          <dgm:constr type="h" for="ch" forName="Child1" refType="h" fact="0.3479"/>
          <dgm:constr type="l" for="ch" forName="Accent4" refType="w" fact="0.6803"/>
          <dgm:constr type="t" for="ch" forName="Accent4" refType="h" fact="0.9048"/>
          <dgm:constr type="w" for="ch" forName="Accent4" refType="w" fact="0.0763"/>
          <dgm:constr type="h" for="ch" forName="Accent4" refType="h" fact="0.0952"/>
          <dgm:constr type="l" for="ch" forName="Accent7" refType="w" fact="0.5287"/>
          <dgm:constr type="t" for="ch" forName="Accent7" refType="h" fact="0.1383"/>
          <dgm:constr type="w" for="ch" forName="Accent7" refType="w" fact="0.0763"/>
          <dgm:constr type="h" for="ch" forName="Accent7" refType="h" fact="0.0952"/>
          <dgm:constr type="l" for="ch" forName="Accent5" refType="w" fact="0.4409"/>
          <dgm:constr type="t" for="ch" forName="Accent5" refType="h" fact="0.1353"/>
          <dgm:constr type="w" for="ch" forName="Accent5" refType="w" fact="0.0553"/>
          <dgm:constr type="h" for="ch" forName="Accent5" refType="h" fact="0.069"/>
          <dgm:constr type="l" for="ch" forName="Accent6" refType="w" fact="0.2668"/>
          <dgm:constr type="t" for="ch" forName="Accent6" refType="h" fact="0.53"/>
          <dgm:constr type="w" for="ch" forName="Accent6" refType="w" fact="0.0553"/>
          <dgm:constr type="h" for="ch" forName="Accent6" refType="h" fact="0.069"/>
        </dgm:constrLst>
      </dgm:if>
      <dgm:if name="Name4" axis="ch ch" ptType="node node" func="cnt" op="equ" val="2">
        <dgm:alg type="composite">
          <dgm:param type="ar" val="1.592"/>
        </dgm:alg>
        <dgm:constrLst>
          <dgm:constr type="primFontSz" for="des" ptType="node" op="equ" val="65"/>
          <dgm:constr type="l" for="ch" forName="Parent" refType="w" fact="0.1886"/>
          <dgm:constr type="t" for="ch" forName="Parent" refType="h" fact="0.039"/>
          <dgm:constr type="w" for="ch" forName="Parent" refType="w" fact="0.5377"/>
          <dgm:constr type="h" for="ch" forName="Parent" refType="h" fact="0.856"/>
          <dgm:constr type="l" for="ch" forName="Accent8" refType="w" fact="0.0411"/>
          <dgm:constr type="t" for="ch" forName="Accent8" refType="h" fact="0.6434"/>
          <dgm:constr type="w" for="ch" forName="Accent8" refType="w" fact="0.1081"/>
          <dgm:constr type="h" for="ch" forName="Accent8" refType="h" fact="0.1721"/>
          <dgm:constr type="l" for="ch" forName="Accent1" refType="w" fact="0.4954"/>
          <dgm:constr type="t" for="ch" forName="Accent1" refType="h" fact="0"/>
          <dgm:constr type="w" for="ch" forName="Accent1" refType="w" fact="0.0598"/>
          <dgm:constr type="h" for="ch" forName="Accent1" refType="h" fact="0.0952"/>
          <dgm:constr type="l" for="ch" forName="Accent2" refType="w" fact="0.3538"/>
          <dgm:constr type="t" for="ch" forName="Accent2" refType="h" fact="0.8314"/>
          <dgm:constr type="w" for="ch" forName="Accent2" refType="w" fact="0.0433"/>
          <dgm:constr type="h" for="ch" forName="Accent2" refType="h" fact="0.069"/>
          <dgm:constr type="l" for="ch" forName="Accent3" refType="w" fact="0.7609"/>
          <dgm:constr type="t" for="ch" forName="Accent3" refType="h" fact="0.3864"/>
          <dgm:constr type="w" for="ch" forName="Accent3" refType="w" fact="0.0433"/>
          <dgm:constr type="h" for="ch" forName="Accent3" refType="h" fact="0.069"/>
          <dgm:constr type="l" for="ch" forName="Accent9" refType="w" fact="0.6839"/>
          <dgm:constr type="t" for="ch" forName="Accent9" refType="h" fact="0.27"/>
          <dgm:constr type="w" for="ch" forName="Accent9" refType="w" fact="0.0598"/>
          <dgm:constr type="h" for="ch" forName="Accent9" refType="h" fact="0.0952"/>
          <dgm:constr type="l" for="ch" forName="Child1" refType="w" fact="0.0206"/>
          <dgm:constr type="t" for="ch" forName="Child1" refType="h" fact="0.1935"/>
          <dgm:constr type="w" for="ch" forName="Child1" refType="w" fact="0.2186"/>
          <dgm:constr type="h" for="ch" forName="Child1" refType="h" fact="0.3479"/>
          <dgm:constr type="l" for="ch" forName="Child2" refType="w" fact="0.7814"/>
          <dgm:constr type="t" for="ch" forName="Child2" refType="h" fact="0.0298"/>
          <dgm:constr type="w" for="ch" forName="Child2" refType="w" fact="0.2186"/>
          <dgm:constr type="h" for="ch" forName="Child2" refType="h" fact="0.3479"/>
          <dgm:constr type="l" for="ch" forName="Accent10" refType="w" fact="0"/>
          <dgm:constr type="t" for="ch" forName="Accent10" refType="h" fact="0.8482"/>
          <dgm:constr type="w" for="ch" forName="Accent10" refType="w" fact="0.0433"/>
          <dgm:constr type="h" for="ch" forName="Accent10" refType="h" fact="0.069"/>
          <dgm:constr type="l" for="ch" forName="Accent11" refType="w" fact="0.4318"/>
          <dgm:constr type="t" for="ch" forName="Accent11" refType="h" fact="0.75"/>
          <dgm:constr type="w" for="ch" forName="Accent11" refType="w" fact="0.0433"/>
          <dgm:constr type="h" for="ch" forName="Accent11" refType="h" fact="0.069"/>
          <dgm:constr type="l" for="ch" forName="Accent7" refType="w" fact="0.4349"/>
          <dgm:constr type="t" for="ch" forName="Accent7" refType="h" fact="0.1383"/>
          <dgm:constr type="w" for="ch" forName="Accent7" refType="w" fact="0.0598"/>
          <dgm:constr type="h" for="ch" forName="Accent7" refType="h" fact="0.0952"/>
          <dgm:constr type="l" for="ch" forName="Accent5" refType="w" fact="0.3661"/>
          <dgm:constr type="t" for="ch" forName="Accent5" refType="h" fact="0.1353"/>
          <dgm:constr type="w" for="ch" forName="Accent5" refType="w" fact="0.0433"/>
          <dgm:constr type="h" for="ch" forName="Accent5" refType="h" fact="0.069"/>
          <dgm:constr type="l" for="ch" forName="Accent6" refType="w" fact="0.2296"/>
          <dgm:constr type="t" for="ch" forName="Accent6" refType="h" fact="0.53"/>
          <dgm:constr type="w" for="ch" forName="Accent6" refType="w" fact="0.0433"/>
          <dgm:constr type="h" for="ch" forName="Accent6" refType="h" fact="0.069"/>
          <dgm:constr type="l" for="ch" forName="Accent4" refType="w" fact="0.5537"/>
          <dgm:constr type="t" for="ch" forName="Accent4" refType="h" fact="0.9048"/>
          <dgm:constr type="w" for="ch" forName="Accent4" refType="w" fact="0.0598"/>
          <dgm:constr type="h" for="ch" forName="Accent4" refType="h" fact="0.0952"/>
        </dgm:constrLst>
      </dgm:if>
      <dgm:if name="Name5" axis="ch ch" ptType="node node" func="cnt" op="equ" val="3">
        <dgm:alg type="composite">
          <dgm:param type="ar" val="1.7557"/>
        </dgm:alg>
        <dgm:constrLst>
          <dgm:constr type="primFontSz" for="des" ptType="node" op="equ" val="65"/>
          <dgm:constr type="l" for="ch" forName="Parent" refType="w" fact="0.171"/>
          <dgm:constr type="t" for="ch" forName="Parent" refType="h" fact="0.039"/>
          <dgm:constr type="w" for="ch" forName="Parent" refType="w" fact="0.4875"/>
          <dgm:constr type="h" for="ch" forName="Parent" refType="h" fact="0.856"/>
          <dgm:constr type="l" for="ch" forName="Accent8" refType="w" fact="0.0373"/>
          <dgm:constr type="t" for="ch" forName="Accent8" refType="h" fact="0.6434"/>
          <dgm:constr type="w" for="ch" forName="Accent8" refType="w" fact="0.098"/>
          <dgm:constr type="h" for="ch" forName="Accent8" refType="h" fact="0.1721"/>
          <dgm:constr type="l" for="ch" forName="Accent1" refType="w" fact="0.4492"/>
          <dgm:constr type="t" for="ch" forName="Accent1" refType="h" fact="0"/>
          <dgm:constr type="w" for="ch" forName="Accent1" refType="w" fact="0.0542"/>
          <dgm:constr type="h" for="ch" forName="Accent1" refType="h" fact="0.0952"/>
          <dgm:constr type="l" for="ch" forName="Accent2" refType="w" fact="0.3209"/>
          <dgm:constr type="t" for="ch" forName="Accent2" refType="h" fact="0.8314"/>
          <dgm:constr type="w" for="ch" forName="Accent2" refType="w" fact="0.0393"/>
          <dgm:constr type="h" for="ch" forName="Accent2" refType="h" fact="0.069"/>
          <dgm:constr type="l" for="ch" forName="Accent3" refType="w" fact="0.6899"/>
          <dgm:constr type="t" for="ch" forName="Accent3" refType="h" fact="0.3864"/>
          <dgm:constr type="w" for="ch" forName="Accent3" refType="w" fact="0.0393"/>
          <dgm:constr type="h" for="ch" forName="Accent3" refType="h" fact="0.069"/>
          <dgm:constr type="l" for="ch" forName="Accent9" refType="w" fact="0.6201"/>
          <dgm:constr type="t" for="ch" forName="Accent9" refType="h" fact="0.27"/>
          <dgm:constr type="w" for="ch" forName="Accent9" refType="w" fact="0.0542"/>
          <dgm:constr type="h" for="ch" forName="Accent9" refType="h" fact="0.0952"/>
          <dgm:constr type="l" for="ch" forName="Child1" refType="w" fact="0.0186"/>
          <dgm:constr type="t" for="ch" forName="Child1" refType="h" fact="0.1935"/>
          <dgm:constr type="w" for="ch" forName="Child1" refType="w" fact="0.1982"/>
          <dgm:constr type="h" for="ch" forName="Child1" refType="h" fact="0.3479"/>
          <dgm:constr type="l" for="ch" forName="Child2" refType="w" fact="0.7086"/>
          <dgm:constr type="t" for="ch" forName="Child2" refType="h" fact="0.0298"/>
          <dgm:constr type="w" for="ch" forName="Child2" refType="w" fact="0.1982"/>
          <dgm:constr type="h" for="ch" forName="Child2" refType="h" fact="0.3479"/>
          <dgm:constr type="l" for="ch" forName="Child3" refType="w" fact="0.8018"/>
          <dgm:constr type="t" for="ch" forName="Child3" refType="h" fact="0.6312"/>
          <dgm:constr type="w" for="ch" forName="Child3" refType="w" fact="0.1982"/>
          <dgm:constr type="h" for="ch" forName="Child3" refType="h" fact="0.3479"/>
          <dgm:constr type="l" for="ch" forName="Accent12" refType="w" fact="0.7459"/>
          <dgm:constr type="t" for="ch" forName="Accent12" refType="h" fact="0.619"/>
          <dgm:constr type="w" for="ch" forName="Accent12" refType="w" fact="0.0393"/>
          <dgm:constr type="h" for="ch" forName="Accent12" refType="h" fact="0.069"/>
          <dgm:constr type="l" for="ch" forName="Accent4" refType="w" fact="0.5021"/>
          <dgm:constr type="t" for="ch" forName="Accent4" refType="h" fact="0.9048"/>
          <dgm:constr type="w" for="ch" forName="Accent4" refType="w" fact="0.0542"/>
          <dgm:constr type="h" for="ch" forName="Accent4" refType="h" fact="0.0952"/>
          <dgm:constr type="l" for="ch" forName="Accent10" refType="w" fact="0"/>
          <dgm:constr type="t" for="ch" forName="Accent10" refType="h" fact="0.8482"/>
          <dgm:constr type="w" for="ch" forName="Accent10" refType="w" fact="0.0393"/>
          <dgm:constr type="h" for="ch" forName="Accent10" refType="h" fact="0.069"/>
          <dgm:constr type="l" for="ch" forName="Accent11" refType="w" fact="0.3916"/>
          <dgm:constr type="t" for="ch" forName="Accent11" refType="h" fact="0.75"/>
          <dgm:constr type="w" for="ch" forName="Accent11" refType="w" fact="0.0393"/>
          <dgm:constr type="h" for="ch" forName="Accent11" refType="h" fact="0.069"/>
          <dgm:constr type="l" for="ch" forName="Accent7" refType="w" fact="0.3944"/>
          <dgm:constr type="t" for="ch" forName="Accent7" refType="h" fact="0.1383"/>
          <dgm:constr type="w" for="ch" forName="Accent7" refType="w" fact="0.0542"/>
          <dgm:constr type="h" for="ch" forName="Accent7" refType="h" fact="0.0952"/>
          <dgm:constr type="l" for="ch" forName="Accent5" refType="w" fact="0.3319"/>
          <dgm:constr type="t" for="ch" forName="Accent5" refType="h" fact="0.1353"/>
          <dgm:constr type="w" for="ch" forName="Accent5" refType="w" fact="0.0393"/>
          <dgm:constr type="h" for="ch" forName="Accent5" refType="h" fact="0.069"/>
          <dgm:constr type="l" for="ch" forName="Accent6" refType="w" fact="0.2082"/>
          <dgm:constr type="t" for="ch" forName="Accent6" refType="h" fact="0.53"/>
          <dgm:constr type="w" for="ch" forName="Accent6" refType="w" fact="0.0393"/>
          <dgm:constr type="h" for="ch" forName="Accent6" refType="h" fact="0.069"/>
        </dgm:constrLst>
      </dgm:if>
      <dgm:if name="Name6" axis="ch ch" ptType="node node" func="cnt" op="equ" val="4">
        <dgm:alg type="composite">
          <dgm:param type="ar" val="1.3749"/>
        </dgm:alg>
        <dgm:constrLst>
          <dgm:constr type="primFontSz" for="des" ptType="node" op="equ" val="65"/>
          <dgm:constr type="l" for="ch" forName="Parent" refType="w" fact="0.171"/>
          <dgm:constr type="t" for="ch" forName="Parent" refType="h" fact="0.0306"/>
          <dgm:constr type="w" for="ch" forName="Parent" refType="w" fact="0.4875"/>
          <dgm:constr type="h" for="ch" forName="Parent" refType="h" fact="0.6703"/>
          <dgm:constr type="l" for="ch" forName="Accent8" refType="w" fact="0.0373"/>
          <dgm:constr type="t" for="ch" forName="Accent8" refType="h" fact="0.5038"/>
          <dgm:constr type="w" for="ch" forName="Accent8" refType="w" fact="0.098"/>
          <dgm:constr type="h" for="ch" forName="Accent8" refType="h" fact="0.1348"/>
          <dgm:constr type="l" for="ch" forName="Accent1" refType="w" fact="0.4492"/>
          <dgm:constr type="t" for="ch" forName="Accent1" refType="h" fact="0"/>
          <dgm:constr type="w" for="ch" forName="Accent1" refType="w" fact="0.0542"/>
          <dgm:constr type="h" for="ch" forName="Accent1" refType="h" fact="0.0746"/>
          <dgm:constr type="l" for="ch" forName="Accent2" refType="w" fact="0.3209"/>
          <dgm:constr type="t" for="ch" forName="Accent2" refType="h" fact="0.6511"/>
          <dgm:constr type="w" for="ch" forName="Accent2" refType="w" fact="0.0393"/>
          <dgm:constr type="h" for="ch" forName="Accent2" refType="h" fact="0.054"/>
          <dgm:constr type="l" for="ch" forName="Accent3" refType="w" fact="0.6899"/>
          <dgm:constr type="t" for="ch" forName="Accent3" refType="h" fact="0.3026"/>
          <dgm:constr type="w" for="ch" forName="Accent3" refType="w" fact="0.0393"/>
          <dgm:constr type="h" for="ch" forName="Accent3" refType="h" fact="0.054"/>
          <dgm:constr type="l" for="ch" forName="Accent9" refType="w" fact="0.6201"/>
          <dgm:constr type="t" for="ch" forName="Accent9" refType="h" fact="0.2115"/>
          <dgm:constr type="w" for="ch" forName="Accent9" refType="w" fact="0.0542"/>
          <dgm:constr type="h" for="ch" forName="Accent9" refType="h" fact="0.0746"/>
          <dgm:constr type="l" for="ch" forName="Child1" refType="w" fact="0.0186"/>
          <dgm:constr type="t" for="ch" forName="Child1" refType="h" fact="0.1515"/>
          <dgm:constr type="w" for="ch" forName="Child1" refType="w" fact="0.1982"/>
          <dgm:constr type="h" for="ch" forName="Child1" refType="h" fact="0.2725"/>
          <dgm:constr type="l" for="ch" forName="Child2" refType="w" fact="0.7086"/>
          <dgm:constr type="t" for="ch" forName="Child2" refType="h" fact="0.0233"/>
          <dgm:constr type="w" for="ch" forName="Child2" refType="w" fact="0.1982"/>
          <dgm:constr type="h" for="ch" forName="Child2" refType="h" fact="0.2725"/>
          <dgm:constr type="l" for="ch" forName="Child3" refType="w" fact="0.8018"/>
          <dgm:constr type="t" for="ch" forName="Child3" refType="h" fact="0.4943"/>
          <dgm:constr type="w" for="ch" forName="Child3" refType="w" fact="0.1982"/>
          <dgm:constr type="h" for="ch" forName="Child3" refType="h" fact="0.2725"/>
          <dgm:constr type="l" for="ch" forName="Accent12" refType="w" fact="0.7459"/>
          <dgm:constr type="t" for="ch" forName="Accent12" refType="h" fact="0.4848"/>
          <dgm:constr type="w" for="ch" forName="Accent12" refType="w" fact="0.0393"/>
          <dgm:constr type="h" for="ch" forName="Accent12" refType="h" fact="0.054"/>
          <dgm:constr type="l" for="ch" forName="Accent4" refType="w" fact="0.5021"/>
          <dgm:constr type="t" for="ch" forName="Accent4" refType="h" fact="0.7085"/>
          <dgm:constr type="w" for="ch" forName="Accent4" refType="w" fact="0.0542"/>
          <dgm:constr type="h" for="ch" forName="Accent4" refType="h" fact="0.0746"/>
          <dgm:constr type="l" for="ch" forName="Accent10" refType="w" fact="0"/>
          <dgm:constr type="t" for="ch" forName="Accent10" refType="h" fact="0.6642"/>
          <dgm:constr type="w" for="ch" forName="Accent10" refType="w" fact="0.0393"/>
          <dgm:constr type="h" for="ch" forName="Accent10" refType="h" fact="0.054"/>
          <dgm:constr type="l" for="ch" forName="Accent11" refType="w" fact="0.3916"/>
          <dgm:constr type="t" for="ch" forName="Accent11" refType="h" fact="0.5873"/>
          <dgm:constr type="w" for="ch" forName="Accent11" refType="w" fact="0.0393"/>
          <dgm:constr type="h" for="ch" forName="Accent11" refType="h" fact="0.054"/>
          <dgm:constr type="l" for="ch" forName="Accent7" refType="w" fact="0.3944"/>
          <dgm:constr type="t" for="ch" forName="Accent7" refType="h" fact="0.1083"/>
          <dgm:constr type="w" for="ch" forName="Accent7" refType="w" fact="0.0542"/>
          <dgm:constr type="h" for="ch" forName="Accent7" refType="h" fact="0.0746"/>
          <dgm:constr type="l" for="ch" forName="Accent5" refType="w" fact="0.3319"/>
          <dgm:constr type="t" for="ch" forName="Accent5" refType="h" fact="0.1059"/>
          <dgm:constr type="w" for="ch" forName="Accent5" refType="w" fact="0.0393"/>
          <dgm:constr type="h" for="ch" forName="Accent5" refType="h" fact="0.054"/>
          <dgm:constr type="l" for="ch" forName="Accent6" refType="w" fact="0.2082"/>
          <dgm:constr type="t" for="ch" forName="Accent6" refType="h" fact="0.4151"/>
          <dgm:constr type="w" for="ch" forName="Accent6" refType="w" fact="0.0393"/>
          <dgm:constr type="h" for="ch" forName="Accent6" refType="h" fact="0.054"/>
          <dgm:constr type="l" for="ch" forName="Child4" refType="w" fact="0.2329"/>
          <dgm:constr type="t" for="ch" forName="Child4" refType="h" fact="0.7275"/>
          <dgm:constr type="w" for="ch" forName="Child4" refType="w" fact="0.1982"/>
          <dgm:constr type="h" for="ch" forName="Child4" refType="h" fact="0.2725"/>
          <dgm:constr type="l" for="ch" forName="Accent13" refType="w" fact="0.4099"/>
          <dgm:constr type="t" for="ch" forName="Accent13" refType="h" fact="0.7183"/>
          <dgm:constr type="w" for="ch" forName="Accent13" refType="w" fact="0.0393"/>
          <dgm:constr type="h" for="ch" forName="Accent13" refType="h" fact="0.054"/>
        </dgm:constrLst>
      </dgm:if>
      <dgm:else name="Name7">
        <dgm:alg type="composite">
          <dgm:param type="ar" val="1.1477"/>
        </dgm:alg>
        <dgm:constrLst>
          <dgm:constr type="primFontSz" for="des" ptType="node" op="equ" val="65"/>
          <dgm:constr type="l" for="ch" forName="Parent" refType="w" fact="0.171"/>
          <dgm:constr type="t" for="ch" forName="Parent" refType="h" fact="0.1907"/>
          <dgm:constr type="w" for="ch" forName="Parent" refType="w" fact="0.4875"/>
          <dgm:constr type="h" for="ch" forName="Parent" refType="h" fact="0.5596"/>
          <dgm:constr type="l" for="ch" forName="Accent8" refType="w" fact="0.0373"/>
          <dgm:constr type="t" for="ch" forName="Accent8" refType="h" fact="0.5858"/>
          <dgm:constr type="w" for="ch" forName="Accent8" refType="w" fact="0.098"/>
          <dgm:constr type="h" for="ch" forName="Accent8" refType="h" fact="0.1125"/>
          <dgm:constr type="l" for="ch" forName="Accent1" refType="w" fact="0.4492"/>
          <dgm:constr type="t" for="ch" forName="Accent1" refType="h" fact="0.1652"/>
          <dgm:constr type="w" for="ch" forName="Accent1" refType="w" fact="0.0542"/>
          <dgm:constr type="h" for="ch" forName="Accent1" refType="h" fact="0.0623"/>
          <dgm:constr type="l" for="ch" forName="Accent2" refType="w" fact="0.3209"/>
          <dgm:constr type="t" for="ch" forName="Accent2" refType="h" fact="0.7087"/>
          <dgm:constr type="w" for="ch" forName="Accent2" refType="w" fact="0.0393"/>
          <dgm:constr type="h" for="ch" forName="Accent2" refType="h" fact="0.0451"/>
          <dgm:constr type="l" for="ch" forName="Accent3" refType="w" fact="0.6899"/>
          <dgm:constr type="t" for="ch" forName="Accent3" refType="h" fact="0.4178"/>
          <dgm:constr type="w" for="ch" forName="Accent3" refType="w" fact="0.0393"/>
          <dgm:constr type="h" for="ch" forName="Accent3" refType="h" fact="0.0451"/>
          <dgm:constr type="l" for="ch" forName="Accent9" refType="w" fact="0.6201"/>
          <dgm:constr type="t" for="ch" forName="Accent9" refType="h" fact="0.3417"/>
          <dgm:constr type="w" for="ch" forName="Accent9" refType="w" fact="0.0542"/>
          <dgm:constr type="h" for="ch" forName="Accent9" refType="h" fact="0.0623"/>
          <dgm:constr type="l" for="ch" forName="Child1" refType="w" fact="0.0186"/>
          <dgm:constr type="t" for="ch" forName="Child1" refType="h" fact="0.2917"/>
          <dgm:constr type="w" for="ch" forName="Child1" refType="w" fact="0.1982"/>
          <dgm:constr type="h" for="ch" forName="Child1" refType="h" fact="0.2275"/>
          <dgm:constr type="l" for="ch" forName="Child2" refType="w" fact="0.7086"/>
          <dgm:constr type="t" for="ch" forName="Child2" refType="h" fact="0.1847"/>
          <dgm:constr type="w" for="ch" forName="Child2" refType="w" fact="0.1982"/>
          <dgm:constr type="h" for="ch" forName="Child2" refType="h" fact="0.2275"/>
          <dgm:constr type="l" for="ch" forName="Child3" refType="w" fact="0.8018"/>
          <dgm:constr type="t" for="ch" forName="Child3" refType="h" fact="0.5778"/>
          <dgm:constr type="w" for="ch" forName="Child3" refType="w" fact="0.1982"/>
          <dgm:constr type="h" for="ch" forName="Child3" refType="h" fact="0.2275"/>
          <dgm:constr type="l" for="ch" forName="Accent12" refType="w" fact="0.7459"/>
          <dgm:constr type="t" for="ch" forName="Accent12" refType="h" fact="0.5699"/>
          <dgm:constr type="w" for="ch" forName="Accent12" refType="w" fact="0.0393"/>
          <dgm:constr type="h" for="ch" forName="Accent12" refType="h" fact="0.0451"/>
          <dgm:constr type="l" for="ch" forName="Accent4" refType="w" fact="0.5021"/>
          <dgm:constr type="t" for="ch" forName="Accent4" refType="h" fact="0.7567"/>
          <dgm:constr type="w" for="ch" forName="Accent4" refType="w" fact="0.0542"/>
          <dgm:constr type="h" for="ch" forName="Accent4" refType="h" fact="0.0623"/>
          <dgm:constr type="l" for="ch" forName="Accent10" refType="w" fact="0"/>
          <dgm:constr type="t" for="ch" forName="Accent10" refType="h" fact="0.7197"/>
          <dgm:constr type="w" for="ch" forName="Accent10" refType="w" fact="0.0393"/>
          <dgm:constr type="h" for="ch" forName="Accent10" refType="h" fact="0.0451"/>
          <dgm:constr type="l" for="ch" forName="Accent11" refType="w" fact="0.3916"/>
          <dgm:constr type="t" for="ch" forName="Accent11" refType="h" fact="0.6555"/>
          <dgm:constr type="w" for="ch" forName="Accent11" refType="w" fact="0.0393"/>
          <dgm:constr type="h" for="ch" forName="Accent11" refType="h" fact="0.0451"/>
          <dgm:constr type="l" for="ch" forName="Accent7" refType="w" fact="0.3944"/>
          <dgm:constr type="t" for="ch" forName="Accent7" refType="h" fact="0.2556"/>
          <dgm:constr type="w" for="ch" forName="Accent7" refType="w" fact="0.0542"/>
          <dgm:constr type="h" for="ch" forName="Accent7" refType="h" fact="0.0623"/>
          <dgm:constr type="l" for="ch" forName="Accent5" refType="w" fact="0.3319"/>
          <dgm:constr type="t" for="ch" forName="Accent5" refType="h" fact="0.2536"/>
          <dgm:constr type="w" for="ch" forName="Accent5" refType="w" fact="0.0393"/>
          <dgm:constr type="h" for="ch" forName="Accent5" refType="h" fact="0.0451"/>
          <dgm:constr type="l" for="ch" forName="Accent6" refType="w" fact="0.2082"/>
          <dgm:constr type="t" for="ch" forName="Accent6" refType="h" fact="0.5117"/>
          <dgm:constr type="w" for="ch" forName="Accent6" refType="w" fact="0.0393"/>
          <dgm:constr type="h" for="ch" forName="Accent6" refType="h" fact="0.0451"/>
          <dgm:constr type="l" for="ch" forName="Child5" refType="w" fact="0.4219"/>
          <dgm:constr type="t" for="ch" forName="Child5" refType="h" fact="0"/>
          <dgm:constr type="w" for="ch" forName="Child5" refType="w" fact="0.1982"/>
          <dgm:constr type="h" for="ch" forName="Child5" refType="h" fact="0.2275"/>
          <dgm:constr type="l" for="ch" forName="Child4" refType="w" fact="0.2329"/>
          <dgm:constr type="t" for="ch" forName="Child4" refType="h" fact="0.7725"/>
          <dgm:constr type="w" for="ch" forName="Child4" refType="w" fact="0.1982"/>
          <dgm:constr type="h" for="ch" forName="Child4" refType="h" fact="0.2275"/>
          <dgm:constr type="l" for="ch" forName="Accent15" refType="w" fact="0.1775"/>
          <dgm:constr type="t" for="ch" forName="Accent15" refType="h" fact="0.2466"/>
          <dgm:constr type="w" for="ch" forName="Accent15" refType="w" fact="0.0393"/>
          <dgm:constr type="h" for="ch" forName="Accent15" refType="h" fact="0.0451"/>
          <dgm:constr type="l" for="ch" forName="Accent16" refType="w" fact="0.6351"/>
          <dgm:constr type="t" for="ch" forName="Accent16" refType="h" fact="0.056"/>
          <dgm:constr type="w" for="ch" forName="Accent16" refType="w" fact="0.0393"/>
          <dgm:constr type="h" for="ch" forName="Accent16" refType="h" fact="0.0451"/>
          <dgm:constr type="l" for="ch" forName="Accent13" refType="w" fact="0.4099"/>
          <dgm:constr type="t" for="ch" forName="Accent13" refType="h" fact="0.7648"/>
          <dgm:constr type="w" for="ch" forName="Accent13" refType="w" fact="0.0393"/>
          <dgm:constr type="h" for="ch" forName="Accent13" refType="h" fact="0.0451"/>
        </dgm:constrLst>
      </dgm:else>
    </dgm:choose>
    <dgm:forEach name="wrapper" axis="self" ptType="parTrans">
      <dgm:forEach name="accentRepeat1" axis="self">
        <dgm:layoutNode name="AccentHold1" styleLbl="node1">
          <dgm:alg type="sp"/>
          <dgm:shape xmlns:r="http://schemas.openxmlformats.org/officeDocument/2006/relationships" type="ellipse" r:blip="">
            <dgm:adjLst/>
          </dgm:shape>
          <dgm:presOf/>
        </dgm:layoutNode>
      </dgm:forEach>
      <dgm:forEach name="accentRepeat2" axis="self">
        <dgm:layoutNode name="AccentHold2" styleLbl="node1">
          <dgm:alg type="sp"/>
          <dgm:shape xmlns:r="http://schemas.openxmlformats.org/officeDocument/2006/relationships" type="ellipse" r:blip="">
            <dgm:adjLst/>
          </dgm:shape>
          <dgm:presOf/>
        </dgm:layoutNode>
      </dgm:forEach>
      <dgm:forEach name="accentRepeat3" axis="self">
        <dgm:layoutNode name="AccentHold3" styleLbl="node1">
          <dgm:alg type="sp"/>
          <dgm:shape xmlns:r="http://schemas.openxmlformats.org/officeDocument/2006/relationships" type="ellipse" r:blip="">
            <dgm:adjLst/>
          </dgm:shape>
          <dgm:presOf/>
        </dgm:layoutNode>
      </dgm:forEach>
    </dgm:forEach>
    <dgm:forEach name="Name8" axis="ch" ptType="node" cnt="1">
      <dgm:layoutNode name="Parent" styleLbl="node0">
        <dgm:varLst>
          <dgm:chMax val="5"/>
          <dgm:chPref val="5"/>
        </dgm:varLst>
        <dgm:alg type="tx"/>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ch" ptType="node" func="cnt" op="lte" val="4">
          <dgm:layoutNode name="Accent1" styleLbl="node1">
            <dgm:alg type="sp"/>
            <dgm:shape xmlns:r="http://schemas.openxmlformats.org/officeDocument/2006/relationships" type="ellipse" r:blip="">
              <dgm:adjLst/>
            </dgm:shape>
            <dgm:presOf/>
            <dgm:constrLst/>
          </dgm:layoutNode>
        </dgm:if>
        <dgm:else name="Name11"/>
      </dgm:choose>
      <dgm:layoutNode name="Accent2" styleLbl="node1">
        <dgm:alg type="sp"/>
        <dgm:shape xmlns:r="http://schemas.openxmlformats.org/officeDocument/2006/relationships" type="ellipse" r:blip="">
          <dgm:adjLst/>
        </dgm:shape>
        <dgm:presOf/>
        <dgm:constrLst/>
      </dgm:layoutNode>
      <dgm:layoutNode name="Accent3" styleLbl="node1">
        <dgm:alg type="sp"/>
        <dgm:shape xmlns:r="http://schemas.openxmlformats.org/officeDocument/2006/relationships" type="ellipse" r:blip="">
          <dgm:adjLst/>
        </dgm:shape>
        <dgm:presOf/>
        <dgm:constrLst/>
      </dgm:layoutNode>
      <dgm:layoutNode name="Accent4" styleLbl="node1">
        <dgm:alg type="sp"/>
        <dgm:shape xmlns:r="http://schemas.openxmlformats.org/officeDocument/2006/relationships" type="ellipse" r:blip="">
          <dgm:adjLst/>
        </dgm:shape>
        <dgm:presOf/>
        <dgm:constrLst/>
      </dgm:layoutNode>
      <dgm:layoutNode name="Accent5" styleLbl="node1">
        <dgm:alg type="sp"/>
        <dgm:shape xmlns:r="http://schemas.openxmlformats.org/officeDocument/2006/relationships" type="ellipse" r:blip="">
          <dgm:adjLst/>
        </dgm:shape>
        <dgm:presOf/>
        <dgm:constrLst/>
      </dgm:layoutNode>
      <dgm:layoutNode name="Accent6" styleLbl="node1">
        <dgm:alg type="sp"/>
        <dgm:shape xmlns:r="http://schemas.openxmlformats.org/officeDocument/2006/relationships" type="ellipse" r:blip="">
          <dgm:adjLst/>
        </dgm:shape>
        <dgm:presOf/>
        <dgm:constrLst/>
      </dgm:layoutNode>
    </dgm:forEach>
    <dgm:forEach name="Name12" axis="ch ch" ptType="node node" st="1 1" cnt="1 1">
      <dgm:layoutNode name="Child1"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7">
        <dgm:alg type="sp"/>
        <dgm:shape xmlns:r="http://schemas.openxmlformats.org/officeDocument/2006/relationships" r:blip="">
          <dgm:adjLst/>
        </dgm:shape>
        <dgm:presOf/>
        <dgm:constrLst/>
        <dgm:forEach name="Name13" ref="accentRepeat1"/>
      </dgm:layoutNode>
      <dgm:layoutNode name="Accent8">
        <dgm:alg type="sp"/>
        <dgm:shape xmlns:r="http://schemas.openxmlformats.org/officeDocument/2006/relationships" r:blip="">
          <dgm:adjLst/>
        </dgm:shape>
        <dgm:presOf/>
        <dgm:constrLst/>
        <dgm:forEach name="Name14" ref="accentRepeat2"/>
      </dgm:layoutNode>
    </dgm:forEach>
    <dgm:forEach name="Name15" axis="ch ch" ptType="node node" st="1 2" cnt="1 1">
      <dgm:layoutNode name="Child2"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9">
        <dgm:alg type="sp"/>
        <dgm:shape xmlns:r="http://schemas.openxmlformats.org/officeDocument/2006/relationships" r:blip="">
          <dgm:adjLst/>
        </dgm:shape>
        <dgm:presOf/>
        <dgm:constrLst/>
        <dgm:forEach name="Name16" ref="accentRepeat1"/>
      </dgm:layoutNode>
      <dgm:layoutNode name="Accent10">
        <dgm:alg type="sp"/>
        <dgm:shape xmlns:r="http://schemas.openxmlformats.org/officeDocument/2006/relationships" r:blip="">
          <dgm:adjLst/>
        </dgm:shape>
        <dgm:presOf/>
        <dgm:constrLst/>
        <dgm:forEach name="Name17" ref="accentRepeat2"/>
      </dgm:layoutNode>
      <dgm:layoutNode name="Accent11">
        <dgm:alg type="sp"/>
        <dgm:shape xmlns:r="http://schemas.openxmlformats.org/officeDocument/2006/relationships" r:blip="">
          <dgm:adjLst/>
        </dgm:shape>
        <dgm:presOf/>
        <dgm:constrLst/>
        <dgm:forEach name="Name18" ref="accentRepeat3"/>
      </dgm:layoutNode>
    </dgm:forEach>
    <dgm:forEach name="Name19" axis="ch ch" ptType="node node" st="1 3" cnt="1 1">
      <dgm:layoutNode name="Child3"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2">
        <dgm:alg type="sp"/>
        <dgm:shape xmlns:r="http://schemas.openxmlformats.org/officeDocument/2006/relationships" r:blip="">
          <dgm:adjLst/>
        </dgm:shape>
        <dgm:presOf/>
        <dgm:constrLst/>
        <dgm:forEach name="Name20" ref="accentRepeat1"/>
      </dgm:layoutNode>
    </dgm:forEach>
    <dgm:forEach name="Name21" axis="ch ch" ptType="node node" st="1 4" cnt="1 1">
      <dgm:layoutNode name="Child4"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3">
        <dgm:alg type="sp"/>
        <dgm:shape xmlns:r="http://schemas.openxmlformats.org/officeDocument/2006/relationships" r:blip="">
          <dgm:adjLst/>
        </dgm:shape>
        <dgm:presOf/>
        <dgm:constrLst/>
        <dgm:forEach name="Name22" ref="accentRepeat1"/>
      </dgm:layoutNode>
    </dgm:forEach>
    <dgm:forEach name="Name23" axis="ch ch" ptType="node node" st="1 5" cnt="1 1">
      <dgm:layoutNode name="Child5"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5">
        <dgm:alg type="sp"/>
        <dgm:shape xmlns:r="http://schemas.openxmlformats.org/officeDocument/2006/relationships" r:blip="">
          <dgm:adjLst/>
        </dgm:shape>
        <dgm:presOf/>
        <dgm:constrLst/>
        <dgm:forEach name="Name24" ref="accentRepeat2"/>
      </dgm:layoutNode>
      <dgm:layoutNode name="Accent16">
        <dgm:alg type="sp"/>
        <dgm:shape xmlns:r="http://schemas.openxmlformats.org/officeDocument/2006/relationships" r:blip="">
          <dgm:adjLst/>
        </dgm:shape>
        <dgm:presOf/>
        <dgm:constrLst/>
        <dgm:forEach name="Name25" ref="accentRepeat3"/>
      </dgm:layoutNode>
    </dgm:forEach>
  </dgm:layoutNode>
</dgm:layoutDef>
</file>

<file path=ppt/diagrams/layout2.xml><?xml version="1.0" encoding="utf-8"?>
<dgm:layoutDef xmlns:dgm="http://schemas.openxmlformats.org/drawingml/2006/diagram" xmlns:a="http://schemas.openxmlformats.org/drawingml/2006/main" uniqueId="urn:microsoft.com/office/officeart/2009/3/layout/CircleRelationship">
  <dgm:title val=""/>
  <dgm:desc val=""/>
  <dgm:catLst>
    <dgm:cat type="relationship" pri="1500"/>
  </dgm:catLst>
  <dgm:samp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ampData>
  <dgm:style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tyleData>
  <dgm:clr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clrData>
  <dgm:layoutNode name="Name0">
    <dgm:varLst>
      <dgm:chMax val="1"/>
      <dgm:chPref val="1"/>
    </dgm:varLst>
    <dgm:shape xmlns:r="http://schemas.openxmlformats.org/officeDocument/2006/relationships" r:blip="">
      <dgm:adjLst/>
    </dgm:shape>
    <dgm:choose name="Name1">
      <dgm:if name="Name2" axis="ch ch" ptType="node node" func="cnt" op="equ" val="0">
        <dgm:alg type="composite">
          <dgm:param type="ar" val="0.98"/>
        </dgm:alg>
        <dgm:constrLst>
          <dgm:constr type="primFontSz" for="des" ptType="node" op="equ" val="65"/>
          <dgm:constr type="l" for="ch" forName="Parent" refType="w" fact="0"/>
          <dgm:constr type="t" for="ch" forName="Parent" refType="h" fact="0.039"/>
          <dgm:constr type="w" for="ch" forName="Parent" refType="w" fact="0.8734"/>
          <dgm:constr type="h" for="ch" forName="Parent" refType="h" fact="0.856"/>
          <dgm:constr type="l" for="ch" forName="Accent1" refType="w" fact="0.4984"/>
          <dgm:constr type="t" for="ch" forName="Accent1" refType="h" fact="0"/>
          <dgm:constr type="w" for="ch" forName="Accent1" refType="w" fact="0.0972"/>
          <dgm:constr type="h" for="ch" forName="Accent1" refType="h" fact="0.0952"/>
          <dgm:constr type="l" for="ch" forName="Accent2" refType="w" fact="0.2684"/>
          <dgm:constr type="t" for="ch" forName="Accent2" refType="h" fact="0.8314"/>
          <dgm:constr type="w" for="ch" forName="Accent2" refType="w" fact="0.0704"/>
          <dgm:constr type="h" for="ch" forName="Accent2" refType="h" fact="0.069"/>
          <dgm:constr type="l" for="ch" forName="Accent3" refType="w" fact="0.9296"/>
          <dgm:constr type="t" for="ch" forName="Accent3" refType="h" fact="0.3864"/>
          <dgm:constr type="w" for="ch" forName="Accent3" refType="w" fact="0.0704"/>
          <dgm:constr type="h" for="ch" forName="Accent3" refType="h" fact="0.069"/>
          <dgm:constr type="l" for="ch" forName="Accent4" refType="w" fact="0.5931"/>
          <dgm:constr type="t" for="ch" forName="Accent4" refType="h" fact="0.9048"/>
          <dgm:constr type="w" for="ch" forName="Accent4" refType="w" fact="0.0972"/>
          <dgm:constr type="h" for="ch" forName="Accent4" refType="h" fact="0.0952"/>
          <dgm:constr type="l" for="ch" forName="Accent5" refType="w" fact="0.2883"/>
          <dgm:constr type="t" for="ch" forName="Accent5" refType="h" fact="0.1353"/>
          <dgm:constr type="w" for="ch" forName="Accent5" refType="w" fact="0.0704"/>
          <dgm:constr type="h" for="ch" forName="Accent5" refType="h" fact="0.069"/>
          <dgm:constr type="l" for="ch" forName="Accent6" refType="w" fact="0.0666"/>
          <dgm:constr type="t" for="ch" forName="Accent6" refType="h" fact="0.53"/>
          <dgm:constr type="w" for="ch" forName="Accent6" refType="w" fact="0.0704"/>
          <dgm:constr type="h" for="ch" forName="Accent6" refType="h" fact="0.069"/>
        </dgm:constrLst>
      </dgm:if>
      <dgm:if name="Name3" axis="ch ch" ptType="node node" func="cnt" op="equ" val="1">
        <dgm:alg type="composite">
          <dgm:param type="ar" val="1.2476"/>
        </dgm:alg>
        <dgm:constrLst>
          <dgm:constr type="primFontSz" for="des" ptType="node" op="equ" val="65"/>
          <dgm:constr type="l" for="ch" forName="Parent" refType="w" fact="0.2145"/>
          <dgm:constr type="t" for="ch" forName="Parent" refType="h" fact="0.039"/>
          <dgm:constr type="w" for="ch" forName="Parent" refType="w" fact="0.6861"/>
          <dgm:constr type="h" for="ch" forName="Parent" refType="h" fact="0.856"/>
          <dgm:constr type="l" for="ch" forName="Accent8" refType="w" fact="0.0262"/>
          <dgm:constr type="t" for="ch" forName="Accent8" refType="h" fact="0.6434"/>
          <dgm:constr type="w" for="ch" forName="Accent8" refType="w" fact="0.138"/>
          <dgm:constr type="h" for="ch" forName="Accent8" refType="h" fact="0.1721"/>
          <dgm:constr type="l" for="ch" forName="Accent1" refType="w" fact="0.6059"/>
          <dgm:constr type="t" for="ch" forName="Accent1" refType="h" fact="0"/>
          <dgm:constr type="w" for="ch" forName="Accent1" refType="w" fact="0.0763"/>
          <dgm:constr type="h" for="ch" forName="Accent1" refType="h" fact="0.0952"/>
          <dgm:constr type="l" for="ch" forName="Accent2" refType="w" fact="0.4253"/>
          <dgm:constr type="t" for="ch" forName="Accent2" refType="h" fact="0.8314"/>
          <dgm:constr type="w" for="ch" forName="Accent2" refType="w" fact="0.0553"/>
          <dgm:constr type="h" for="ch" forName="Accent2" refType="h" fact="0.069"/>
          <dgm:constr type="l" for="ch" forName="Accent3" refType="w" fact="0.9447"/>
          <dgm:constr type="t" for="ch" forName="Accent3" refType="h" fact="0.3864"/>
          <dgm:constr type="w" for="ch" forName="Accent3" refType="w" fact="0.0553"/>
          <dgm:constr type="h" for="ch" forName="Accent3" refType="h" fact="0.069"/>
          <dgm:constr type="l" for="ch" forName="Child1" refType="w" fact="0"/>
          <dgm:constr type="t" for="ch" forName="Child1" refType="h" fact="0.1935"/>
          <dgm:constr type="w" for="ch" forName="Child1" refType="w" fact="0.2789"/>
          <dgm:constr type="h" for="ch" forName="Child1" refType="h" fact="0.3479"/>
          <dgm:constr type="l" for="ch" forName="Accent4" refType="w" fact="0.6803"/>
          <dgm:constr type="t" for="ch" forName="Accent4" refType="h" fact="0.9048"/>
          <dgm:constr type="w" for="ch" forName="Accent4" refType="w" fact="0.0763"/>
          <dgm:constr type="h" for="ch" forName="Accent4" refType="h" fact="0.0952"/>
          <dgm:constr type="l" for="ch" forName="Accent7" refType="w" fact="0.5287"/>
          <dgm:constr type="t" for="ch" forName="Accent7" refType="h" fact="0.1383"/>
          <dgm:constr type="w" for="ch" forName="Accent7" refType="w" fact="0.0763"/>
          <dgm:constr type="h" for="ch" forName="Accent7" refType="h" fact="0.0952"/>
          <dgm:constr type="l" for="ch" forName="Accent5" refType="w" fact="0.4409"/>
          <dgm:constr type="t" for="ch" forName="Accent5" refType="h" fact="0.1353"/>
          <dgm:constr type="w" for="ch" forName="Accent5" refType="w" fact="0.0553"/>
          <dgm:constr type="h" for="ch" forName="Accent5" refType="h" fact="0.069"/>
          <dgm:constr type="l" for="ch" forName="Accent6" refType="w" fact="0.2668"/>
          <dgm:constr type="t" for="ch" forName="Accent6" refType="h" fact="0.53"/>
          <dgm:constr type="w" for="ch" forName="Accent6" refType="w" fact="0.0553"/>
          <dgm:constr type="h" for="ch" forName="Accent6" refType="h" fact="0.069"/>
        </dgm:constrLst>
      </dgm:if>
      <dgm:if name="Name4" axis="ch ch" ptType="node node" func="cnt" op="equ" val="2">
        <dgm:alg type="composite">
          <dgm:param type="ar" val="1.592"/>
        </dgm:alg>
        <dgm:constrLst>
          <dgm:constr type="primFontSz" for="des" ptType="node" op="equ" val="65"/>
          <dgm:constr type="l" for="ch" forName="Parent" refType="w" fact="0.1886"/>
          <dgm:constr type="t" for="ch" forName="Parent" refType="h" fact="0.039"/>
          <dgm:constr type="w" for="ch" forName="Parent" refType="w" fact="0.5377"/>
          <dgm:constr type="h" for="ch" forName="Parent" refType="h" fact="0.856"/>
          <dgm:constr type="l" for="ch" forName="Accent8" refType="w" fact="0.0411"/>
          <dgm:constr type="t" for="ch" forName="Accent8" refType="h" fact="0.6434"/>
          <dgm:constr type="w" for="ch" forName="Accent8" refType="w" fact="0.1081"/>
          <dgm:constr type="h" for="ch" forName="Accent8" refType="h" fact="0.1721"/>
          <dgm:constr type="l" for="ch" forName="Accent1" refType="w" fact="0.4954"/>
          <dgm:constr type="t" for="ch" forName="Accent1" refType="h" fact="0"/>
          <dgm:constr type="w" for="ch" forName="Accent1" refType="w" fact="0.0598"/>
          <dgm:constr type="h" for="ch" forName="Accent1" refType="h" fact="0.0952"/>
          <dgm:constr type="l" for="ch" forName="Accent2" refType="w" fact="0.3538"/>
          <dgm:constr type="t" for="ch" forName="Accent2" refType="h" fact="0.8314"/>
          <dgm:constr type="w" for="ch" forName="Accent2" refType="w" fact="0.0433"/>
          <dgm:constr type="h" for="ch" forName="Accent2" refType="h" fact="0.069"/>
          <dgm:constr type="l" for="ch" forName="Accent3" refType="w" fact="0.7609"/>
          <dgm:constr type="t" for="ch" forName="Accent3" refType="h" fact="0.3864"/>
          <dgm:constr type="w" for="ch" forName="Accent3" refType="w" fact="0.0433"/>
          <dgm:constr type="h" for="ch" forName="Accent3" refType="h" fact="0.069"/>
          <dgm:constr type="l" for="ch" forName="Accent9" refType="w" fact="0.6839"/>
          <dgm:constr type="t" for="ch" forName="Accent9" refType="h" fact="0.27"/>
          <dgm:constr type="w" for="ch" forName="Accent9" refType="w" fact="0.0598"/>
          <dgm:constr type="h" for="ch" forName="Accent9" refType="h" fact="0.0952"/>
          <dgm:constr type="l" for="ch" forName="Child1" refType="w" fact="0.0206"/>
          <dgm:constr type="t" for="ch" forName="Child1" refType="h" fact="0.1935"/>
          <dgm:constr type="w" for="ch" forName="Child1" refType="w" fact="0.2186"/>
          <dgm:constr type="h" for="ch" forName="Child1" refType="h" fact="0.3479"/>
          <dgm:constr type="l" for="ch" forName="Child2" refType="w" fact="0.7814"/>
          <dgm:constr type="t" for="ch" forName="Child2" refType="h" fact="0.0298"/>
          <dgm:constr type="w" for="ch" forName="Child2" refType="w" fact="0.2186"/>
          <dgm:constr type="h" for="ch" forName="Child2" refType="h" fact="0.3479"/>
          <dgm:constr type="l" for="ch" forName="Accent10" refType="w" fact="0"/>
          <dgm:constr type="t" for="ch" forName="Accent10" refType="h" fact="0.8482"/>
          <dgm:constr type="w" for="ch" forName="Accent10" refType="w" fact="0.0433"/>
          <dgm:constr type="h" for="ch" forName="Accent10" refType="h" fact="0.069"/>
          <dgm:constr type="l" for="ch" forName="Accent11" refType="w" fact="0.4318"/>
          <dgm:constr type="t" for="ch" forName="Accent11" refType="h" fact="0.75"/>
          <dgm:constr type="w" for="ch" forName="Accent11" refType="w" fact="0.0433"/>
          <dgm:constr type="h" for="ch" forName="Accent11" refType="h" fact="0.069"/>
          <dgm:constr type="l" for="ch" forName="Accent7" refType="w" fact="0.4349"/>
          <dgm:constr type="t" for="ch" forName="Accent7" refType="h" fact="0.1383"/>
          <dgm:constr type="w" for="ch" forName="Accent7" refType="w" fact="0.0598"/>
          <dgm:constr type="h" for="ch" forName="Accent7" refType="h" fact="0.0952"/>
          <dgm:constr type="l" for="ch" forName="Accent5" refType="w" fact="0.3661"/>
          <dgm:constr type="t" for="ch" forName="Accent5" refType="h" fact="0.1353"/>
          <dgm:constr type="w" for="ch" forName="Accent5" refType="w" fact="0.0433"/>
          <dgm:constr type="h" for="ch" forName="Accent5" refType="h" fact="0.069"/>
          <dgm:constr type="l" for="ch" forName="Accent6" refType="w" fact="0.2296"/>
          <dgm:constr type="t" for="ch" forName="Accent6" refType="h" fact="0.53"/>
          <dgm:constr type="w" for="ch" forName="Accent6" refType="w" fact="0.0433"/>
          <dgm:constr type="h" for="ch" forName="Accent6" refType="h" fact="0.069"/>
          <dgm:constr type="l" for="ch" forName="Accent4" refType="w" fact="0.5537"/>
          <dgm:constr type="t" for="ch" forName="Accent4" refType="h" fact="0.9048"/>
          <dgm:constr type="w" for="ch" forName="Accent4" refType="w" fact="0.0598"/>
          <dgm:constr type="h" for="ch" forName="Accent4" refType="h" fact="0.0952"/>
        </dgm:constrLst>
      </dgm:if>
      <dgm:if name="Name5" axis="ch ch" ptType="node node" func="cnt" op="equ" val="3">
        <dgm:alg type="composite">
          <dgm:param type="ar" val="1.7557"/>
        </dgm:alg>
        <dgm:constrLst>
          <dgm:constr type="primFontSz" for="des" ptType="node" op="equ" val="65"/>
          <dgm:constr type="l" for="ch" forName="Parent" refType="w" fact="0.171"/>
          <dgm:constr type="t" for="ch" forName="Parent" refType="h" fact="0.039"/>
          <dgm:constr type="w" for="ch" forName="Parent" refType="w" fact="0.4875"/>
          <dgm:constr type="h" for="ch" forName="Parent" refType="h" fact="0.856"/>
          <dgm:constr type="l" for="ch" forName="Accent8" refType="w" fact="0.0373"/>
          <dgm:constr type="t" for="ch" forName="Accent8" refType="h" fact="0.6434"/>
          <dgm:constr type="w" for="ch" forName="Accent8" refType="w" fact="0.098"/>
          <dgm:constr type="h" for="ch" forName="Accent8" refType="h" fact="0.1721"/>
          <dgm:constr type="l" for="ch" forName="Accent1" refType="w" fact="0.4492"/>
          <dgm:constr type="t" for="ch" forName="Accent1" refType="h" fact="0"/>
          <dgm:constr type="w" for="ch" forName="Accent1" refType="w" fact="0.0542"/>
          <dgm:constr type="h" for="ch" forName="Accent1" refType="h" fact="0.0952"/>
          <dgm:constr type="l" for="ch" forName="Accent2" refType="w" fact="0.3209"/>
          <dgm:constr type="t" for="ch" forName="Accent2" refType="h" fact="0.8314"/>
          <dgm:constr type="w" for="ch" forName="Accent2" refType="w" fact="0.0393"/>
          <dgm:constr type="h" for="ch" forName="Accent2" refType="h" fact="0.069"/>
          <dgm:constr type="l" for="ch" forName="Accent3" refType="w" fact="0.6899"/>
          <dgm:constr type="t" for="ch" forName="Accent3" refType="h" fact="0.3864"/>
          <dgm:constr type="w" for="ch" forName="Accent3" refType="w" fact="0.0393"/>
          <dgm:constr type="h" for="ch" forName="Accent3" refType="h" fact="0.069"/>
          <dgm:constr type="l" for="ch" forName="Accent9" refType="w" fact="0.6201"/>
          <dgm:constr type="t" for="ch" forName="Accent9" refType="h" fact="0.27"/>
          <dgm:constr type="w" for="ch" forName="Accent9" refType="w" fact="0.0542"/>
          <dgm:constr type="h" for="ch" forName="Accent9" refType="h" fact="0.0952"/>
          <dgm:constr type="l" for="ch" forName="Child1" refType="w" fact="0.0186"/>
          <dgm:constr type="t" for="ch" forName="Child1" refType="h" fact="0.1935"/>
          <dgm:constr type="w" for="ch" forName="Child1" refType="w" fact="0.1982"/>
          <dgm:constr type="h" for="ch" forName="Child1" refType="h" fact="0.3479"/>
          <dgm:constr type="l" for="ch" forName="Child2" refType="w" fact="0.7086"/>
          <dgm:constr type="t" for="ch" forName="Child2" refType="h" fact="0.0298"/>
          <dgm:constr type="w" for="ch" forName="Child2" refType="w" fact="0.1982"/>
          <dgm:constr type="h" for="ch" forName="Child2" refType="h" fact="0.3479"/>
          <dgm:constr type="l" for="ch" forName="Child3" refType="w" fact="0.8018"/>
          <dgm:constr type="t" for="ch" forName="Child3" refType="h" fact="0.6312"/>
          <dgm:constr type="w" for="ch" forName="Child3" refType="w" fact="0.1982"/>
          <dgm:constr type="h" for="ch" forName="Child3" refType="h" fact="0.3479"/>
          <dgm:constr type="l" for="ch" forName="Accent12" refType="w" fact="0.7459"/>
          <dgm:constr type="t" for="ch" forName="Accent12" refType="h" fact="0.619"/>
          <dgm:constr type="w" for="ch" forName="Accent12" refType="w" fact="0.0393"/>
          <dgm:constr type="h" for="ch" forName="Accent12" refType="h" fact="0.069"/>
          <dgm:constr type="l" for="ch" forName="Accent4" refType="w" fact="0.5021"/>
          <dgm:constr type="t" for="ch" forName="Accent4" refType="h" fact="0.9048"/>
          <dgm:constr type="w" for="ch" forName="Accent4" refType="w" fact="0.0542"/>
          <dgm:constr type="h" for="ch" forName="Accent4" refType="h" fact="0.0952"/>
          <dgm:constr type="l" for="ch" forName="Accent10" refType="w" fact="0"/>
          <dgm:constr type="t" for="ch" forName="Accent10" refType="h" fact="0.8482"/>
          <dgm:constr type="w" for="ch" forName="Accent10" refType="w" fact="0.0393"/>
          <dgm:constr type="h" for="ch" forName="Accent10" refType="h" fact="0.069"/>
          <dgm:constr type="l" for="ch" forName="Accent11" refType="w" fact="0.3916"/>
          <dgm:constr type="t" for="ch" forName="Accent11" refType="h" fact="0.75"/>
          <dgm:constr type="w" for="ch" forName="Accent11" refType="w" fact="0.0393"/>
          <dgm:constr type="h" for="ch" forName="Accent11" refType="h" fact="0.069"/>
          <dgm:constr type="l" for="ch" forName="Accent7" refType="w" fact="0.3944"/>
          <dgm:constr type="t" for="ch" forName="Accent7" refType="h" fact="0.1383"/>
          <dgm:constr type="w" for="ch" forName="Accent7" refType="w" fact="0.0542"/>
          <dgm:constr type="h" for="ch" forName="Accent7" refType="h" fact="0.0952"/>
          <dgm:constr type="l" for="ch" forName="Accent5" refType="w" fact="0.3319"/>
          <dgm:constr type="t" for="ch" forName="Accent5" refType="h" fact="0.1353"/>
          <dgm:constr type="w" for="ch" forName="Accent5" refType="w" fact="0.0393"/>
          <dgm:constr type="h" for="ch" forName="Accent5" refType="h" fact="0.069"/>
          <dgm:constr type="l" for="ch" forName="Accent6" refType="w" fact="0.2082"/>
          <dgm:constr type="t" for="ch" forName="Accent6" refType="h" fact="0.53"/>
          <dgm:constr type="w" for="ch" forName="Accent6" refType="w" fact="0.0393"/>
          <dgm:constr type="h" for="ch" forName="Accent6" refType="h" fact="0.069"/>
        </dgm:constrLst>
      </dgm:if>
      <dgm:if name="Name6" axis="ch ch" ptType="node node" func="cnt" op="equ" val="4">
        <dgm:alg type="composite">
          <dgm:param type="ar" val="1.3749"/>
        </dgm:alg>
        <dgm:constrLst>
          <dgm:constr type="primFontSz" for="des" ptType="node" op="equ" val="65"/>
          <dgm:constr type="l" for="ch" forName="Parent" refType="w" fact="0.171"/>
          <dgm:constr type="t" for="ch" forName="Parent" refType="h" fact="0.0306"/>
          <dgm:constr type="w" for="ch" forName="Parent" refType="w" fact="0.4875"/>
          <dgm:constr type="h" for="ch" forName="Parent" refType="h" fact="0.6703"/>
          <dgm:constr type="l" for="ch" forName="Accent8" refType="w" fact="0.0373"/>
          <dgm:constr type="t" for="ch" forName="Accent8" refType="h" fact="0.5038"/>
          <dgm:constr type="w" for="ch" forName="Accent8" refType="w" fact="0.098"/>
          <dgm:constr type="h" for="ch" forName="Accent8" refType="h" fact="0.1348"/>
          <dgm:constr type="l" for="ch" forName="Accent1" refType="w" fact="0.4492"/>
          <dgm:constr type="t" for="ch" forName="Accent1" refType="h" fact="0"/>
          <dgm:constr type="w" for="ch" forName="Accent1" refType="w" fact="0.0542"/>
          <dgm:constr type="h" for="ch" forName="Accent1" refType="h" fact="0.0746"/>
          <dgm:constr type="l" for="ch" forName="Accent2" refType="w" fact="0.3209"/>
          <dgm:constr type="t" for="ch" forName="Accent2" refType="h" fact="0.6511"/>
          <dgm:constr type="w" for="ch" forName="Accent2" refType="w" fact="0.0393"/>
          <dgm:constr type="h" for="ch" forName="Accent2" refType="h" fact="0.054"/>
          <dgm:constr type="l" for="ch" forName="Accent3" refType="w" fact="0.6899"/>
          <dgm:constr type="t" for="ch" forName="Accent3" refType="h" fact="0.3026"/>
          <dgm:constr type="w" for="ch" forName="Accent3" refType="w" fact="0.0393"/>
          <dgm:constr type="h" for="ch" forName="Accent3" refType="h" fact="0.054"/>
          <dgm:constr type="l" for="ch" forName="Accent9" refType="w" fact="0.6201"/>
          <dgm:constr type="t" for="ch" forName="Accent9" refType="h" fact="0.2115"/>
          <dgm:constr type="w" for="ch" forName="Accent9" refType="w" fact="0.0542"/>
          <dgm:constr type="h" for="ch" forName="Accent9" refType="h" fact="0.0746"/>
          <dgm:constr type="l" for="ch" forName="Child1" refType="w" fact="0.0186"/>
          <dgm:constr type="t" for="ch" forName="Child1" refType="h" fact="0.1515"/>
          <dgm:constr type="w" for="ch" forName="Child1" refType="w" fact="0.1982"/>
          <dgm:constr type="h" for="ch" forName="Child1" refType="h" fact="0.2725"/>
          <dgm:constr type="l" for="ch" forName="Child2" refType="w" fact="0.7086"/>
          <dgm:constr type="t" for="ch" forName="Child2" refType="h" fact="0.0233"/>
          <dgm:constr type="w" for="ch" forName="Child2" refType="w" fact="0.1982"/>
          <dgm:constr type="h" for="ch" forName="Child2" refType="h" fact="0.2725"/>
          <dgm:constr type="l" for="ch" forName="Child3" refType="w" fact="0.8018"/>
          <dgm:constr type="t" for="ch" forName="Child3" refType="h" fact="0.4943"/>
          <dgm:constr type="w" for="ch" forName="Child3" refType="w" fact="0.1982"/>
          <dgm:constr type="h" for="ch" forName="Child3" refType="h" fact="0.2725"/>
          <dgm:constr type="l" for="ch" forName="Accent12" refType="w" fact="0.7459"/>
          <dgm:constr type="t" for="ch" forName="Accent12" refType="h" fact="0.4848"/>
          <dgm:constr type="w" for="ch" forName="Accent12" refType="w" fact="0.0393"/>
          <dgm:constr type="h" for="ch" forName="Accent12" refType="h" fact="0.054"/>
          <dgm:constr type="l" for="ch" forName="Accent4" refType="w" fact="0.5021"/>
          <dgm:constr type="t" for="ch" forName="Accent4" refType="h" fact="0.7085"/>
          <dgm:constr type="w" for="ch" forName="Accent4" refType="w" fact="0.0542"/>
          <dgm:constr type="h" for="ch" forName="Accent4" refType="h" fact="0.0746"/>
          <dgm:constr type="l" for="ch" forName="Accent10" refType="w" fact="0"/>
          <dgm:constr type="t" for="ch" forName="Accent10" refType="h" fact="0.6642"/>
          <dgm:constr type="w" for="ch" forName="Accent10" refType="w" fact="0.0393"/>
          <dgm:constr type="h" for="ch" forName="Accent10" refType="h" fact="0.054"/>
          <dgm:constr type="l" for="ch" forName="Accent11" refType="w" fact="0.3916"/>
          <dgm:constr type="t" for="ch" forName="Accent11" refType="h" fact="0.5873"/>
          <dgm:constr type="w" for="ch" forName="Accent11" refType="w" fact="0.0393"/>
          <dgm:constr type="h" for="ch" forName="Accent11" refType="h" fact="0.054"/>
          <dgm:constr type="l" for="ch" forName="Accent7" refType="w" fact="0.3944"/>
          <dgm:constr type="t" for="ch" forName="Accent7" refType="h" fact="0.1083"/>
          <dgm:constr type="w" for="ch" forName="Accent7" refType="w" fact="0.0542"/>
          <dgm:constr type="h" for="ch" forName="Accent7" refType="h" fact="0.0746"/>
          <dgm:constr type="l" for="ch" forName="Accent5" refType="w" fact="0.3319"/>
          <dgm:constr type="t" for="ch" forName="Accent5" refType="h" fact="0.1059"/>
          <dgm:constr type="w" for="ch" forName="Accent5" refType="w" fact="0.0393"/>
          <dgm:constr type="h" for="ch" forName="Accent5" refType="h" fact="0.054"/>
          <dgm:constr type="l" for="ch" forName="Accent6" refType="w" fact="0.2082"/>
          <dgm:constr type="t" for="ch" forName="Accent6" refType="h" fact="0.4151"/>
          <dgm:constr type="w" for="ch" forName="Accent6" refType="w" fact="0.0393"/>
          <dgm:constr type="h" for="ch" forName="Accent6" refType="h" fact="0.054"/>
          <dgm:constr type="l" for="ch" forName="Child4" refType="w" fact="0.2329"/>
          <dgm:constr type="t" for="ch" forName="Child4" refType="h" fact="0.7275"/>
          <dgm:constr type="w" for="ch" forName="Child4" refType="w" fact="0.1982"/>
          <dgm:constr type="h" for="ch" forName="Child4" refType="h" fact="0.2725"/>
          <dgm:constr type="l" for="ch" forName="Accent13" refType="w" fact="0.4099"/>
          <dgm:constr type="t" for="ch" forName="Accent13" refType="h" fact="0.7183"/>
          <dgm:constr type="w" for="ch" forName="Accent13" refType="w" fact="0.0393"/>
          <dgm:constr type="h" for="ch" forName="Accent13" refType="h" fact="0.054"/>
        </dgm:constrLst>
      </dgm:if>
      <dgm:else name="Name7">
        <dgm:alg type="composite">
          <dgm:param type="ar" val="1.1477"/>
        </dgm:alg>
        <dgm:constrLst>
          <dgm:constr type="primFontSz" for="des" ptType="node" op="equ" val="65"/>
          <dgm:constr type="l" for="ch" forName="Parent" refType="w" fact="0.171"/>
          <dgm:constr type="t" for="ch" forName="Parent" refType="h" fact="0.1907"/>
          <dgm:constr type="w" for="ch" forName="Parent" refType="w" fact="0.4875"/>
          <dgm:constr type="h" for="ch" forName="Parent" refType="h" fact="0.5596"/>
          <dgm:constr type="l" for="ch" forName="Accent8" refType="w" fact="0.0373"/>
          <dgm:constr type="t" for="ch" forName="Accent8" refType="h" fact="0.5858"/>
          <dgm:constr type="w" for="ch" forName="Accent8" refType="w" fact="0.098"/>
          <dgm:constr type="h" for="ch" forName="Accent8" refType="h" fact="0.1125"/>
          <dgm:constr type="l" for="ch" forName="Accent1" refType="w" fact="0.4492"/>
          <dgm:constr type="t" for="ch" forName="Accent1" refType="h" fact="0.1652"/>
          <dgm:constr type="w" for="ch" forName="Accent1" refType="w" fact="0.0542"/>
          <dgm:constr type="h" for="ch" forName="Accent1" refType="h" fact="0.0623"/>
          <dgm:constr type="l" for="ch" forName="Accent2" refType="w" fact="0.3209"/>
          <dgm:constr type="t" for="ch" forName="Accent2" refType="h" fact="0.7087"/>
          <dgm:constr type="w" for="ch" forName="Accent2" refType="w" fact="0.0393"/>
          <dgm:constr type="h" for="ch" forName="Accent2" refType="h" fact="0.0451"/>
          <dgm:constr type="l" for="ch" forName="Accent3" refType="w" fact="0.6899"/>
          <dgm:constr type="t" for="ch" forName="Accent3" refType="h" fact="0.4178"/>
          <dgm:constr type="w" for="ch" forName="Accent3" refType="w" fact="0.0393"/>
          <dgm:constr type="h" for="ch" forName="Accent3" refType="h" fact="0.0451"/>
          <dgm:constr type="l" for="ch" forName="Accent9" refType="w" fact="0.6201"/>
          <dgm:constr type="t" for="ch" forName="Accent9" refType="h" fact="0.3417"/>
          <dgm:constr type="w" for="ch" forName="Accent9" refType="w" fact="0.0542"/>
          <dgm:constr type="h" for="ch" forName="Accent9" refType="h" fact="0.0623"/>
          <dgm:constr type="l" for="ch" forName="Child1" refType="w" fact="0.0186"/>
          <dgm:constr type="t" for="ch" forName="Child1" refType="h" fact="0.2917"/>
          <dgm:constr type="w" for="ch" forName="Child1" refType="w" fact="0.1982"/>
          <dgm:constr type="h" for="ch" forName="Child1" refType="h" fact="0.2275"/>
          <dgm:constr type="l" for="ch" forName="Child2" refType="w" fact="0.7086"/>
          <dgm:constr type="t" for="ch" forName="Child2" refType="h" fact="0.1847"/>
          <dgm:constr type="w" for="ch" forName="Child2" refType="w" fact="0.1982"/>
          <dgm:constr type="h" for="ch" forName="Child2" refType="h" fact="0.2275"/>
          <dgm:constr type="l" for="ch" forName="Child3" refType="w" fact="0.8018"/>
          <dgm:constr type="t" for="ch" forName="Child3" refType="h" fact="0.5778"/>
          <dgm:constr type="w" for="ch" forName="Child3" refType="w" fact="0.1982"/>
          <dgm:constr type="h" for="ch" forName="Child3" refType="h" fact="0.2275"/>
          <dgm:constr type="l" for="ch" forName="Accent12" refType="w" fact="0.7459"/>
          <dgm:constr type="t" for="ch" forName="Accent12" refType="h" fact="0.5699"/>
          <dgm:constr type="w" for="ch" forName="Accent12" refType="w" fact="0.0393"/>
          <dgm:constr type="h" for="ch" forName="Accent12" refType="h" fact="0.0451"/>
          <dgm:constr type="l" for="ch" forName="Accent4" refType="w" fact="0.5021"/>
          <dgm:constr type="t" for="ch" forName="Accent4" refType="h" fact="0.7567"/>
          <dgm:constr type="w" for="ch" forName="Accent4" refType="w" fact="0.0542"/>
          <dgm:constr type="h" for="ch" forName="Accent4" refType="h" fact="0.0623"/>
          <dgm:constr type="l" for="ch" forName="Accent10" refType="w" fact="0"/>
          <dgm:constr type="t" for="ch" forName="Accent10" refType="h" fact="0.7197"/>
          <dgm:constr type="w" for="ch" forName="Accent10" refType="w" fact="0.0393"/>
          <dgm:constr type="h" for="ch" forName="Accent10" refType="h" fact="0.0451"/>
          <dgm:constr type="l" for="ch" forName="Accent11" refType="w" fact="0.3916"/>
          <dgm:constr type="t" for="ch" forName="Accent11" refType="h" fact="0.6555"/>
          <dgm:constr type="w" for="ch" forName="Accent11" refType="w" fact="0.0393"/>
          <dgm:constr type="h" for="ch" forName="Accent11" refType="h" fact="0.0451"/>
          <dgm:constr type="l" for="ch" forName="Accent7" refType="w" fact="0.3944"/>
          <dgm:constr type="t" for="ch" forName="Accent7" refType="h" fact="0.2556"/>
          <dgm:constr type="w" for="ch" forName="Accent7" refType="w" fact="0.0542"/>
          <dgm:constr type="h" for="ch" forName="Accent7" refType="h" fact="0.0623"/>
          <dgm:constr type="l" for="ch" forName="Accent5" refType="w" fact="0.3319"/>
          <dgm:constr type="t" for="ch" forName="Accent5" refType="h" fact="0.2536"/>
          <dgm:constr type="w" for="ch" forName="Accent5" refType="w" fact="0.0393"/>
          <dgm:constr type="h" for="ch" forName="Accent5" refType="h" fact="0.0451"/>
          <dgm:constr type="l" for="ch" forName="Accent6" refType="w" fact="0.2082"/>
          <dgm:constr type="t" for="ch" forName="Accent6" refType="h" fact="0.5117"/>
          <dgm:constr type="w" for="ch" forName="Accent6" refType="w" fact="0.0393"/>
          <dgm:constr type="h" for="ch" forName="Accent6" refType="h" fact="0.0451"/>
          <dgm:constr type="l" for="ch" forName="Child5" refType="w" fact="0.4219"/>
          <dgm:constr type="t" for="ch" forName="Child5" refType="h" fact="0"/>
          <dgm:constr type="w" for="ch" forName="Child5" refType="w" fact="0.1982"/>
          <dgm:constr type="h" for="ch" forName="Child5" refType="h" fact="0.2275"/>
          <dgm:constr type="l" for="ch" forName="Child4" refType="w" fact="0.2329"/>
          <dgm:constr type="t" for="ch" forName="Child4" refType="h" fact="0.7725"/>
          <dgm:constr type="w" for="ch" forName="Child4" refType="w" fact="0.1982"/>
          <dgm:constr type="h" for="ch" forName="Child4" refType="h" fact="0.2275"/>
          <dgm:constr type="l" for="ch" forName="Accent15" refType="w" fact="0.1775"/>
          <dgm:constr type="t" for="ch" forName="Accent15" refType="h" fact="0.2466"/>
          <dgm:constr type="w" for="ch" forName="Accent15" refType="w" fact="0.0393"/>
          <dgm:constr type="h" for="ch" forName="Accent15" refType="h" fact="0.0451"/>
          <dgm:constr type="l" for="ch" forName="Accent16" refType="w" fact="0.6351"/>
          <dgm:constr type="t" for="ch" forName="Accent16" refType="h" fact="0.056"/>
          <dgm:constr type="w" for="ch" forName="Accent16" refType="w" fact="0.0393"/>
          <dgm:constr type="h" for="ch" forName="Accent16" refType="h" fact="0.0451"/>
          <dgm:constr type="l" for="ch" forName="Accent13" refType="w" fact="0.4099"/>
          <dgm:constr type="t" for="ch" forName="Accent13" refType="h" fact="0.7648"/>
          <dgm:constr type="w" for="ch" forName="Accent13" refType="w" fact="0.0393"/>
          <dgm:constr type="h" for="ch" forName="Accent13" refType="h" fact="0.0451"/>
        </dgm:constrLst>
      </dgm:else>
    </dgm:choose>
    <dgm:forEach name="wrapper" axis="self" ptType="parTrans">
      <dgm:forEach name="accentRepeat1" axis="self">
        <dgm:layoutNode name="AccentHold1" styleLbl="node1">
          <dgm:alg type="sp"/>
          <dgm:shape xmlns:r="http://schemas.openxmlformats.org/officeDocument/2006/relationships" type="ellipse" r:blip="">
            <dgm:adjLst/>
          </dgm:shape>
          <dgm:presOf/>
        </dgm:layoutNode>
      </dgm:forEach>
      <dgm:forEach name="accentRepeat2" axis="self">
        <dgm:layoutNode name="AccentHold2" styleLbl="node1">
          <dgm:alg type="sp"/>
          <dgm:shape xmlns:r="http://schemas.openxmlformats.org/officeDocument/2006/relationships" type="ellipse" r:blip="">
            <dgm:adjLst/>
          </dgm:shape>
          <dgm:presOf/>
        </dgm:layoutNode>
      </dgm:forEach>
      <dgm:forEach name="accentRepeat3" axis="self">
        <dgm:layoutNode name="AccentHold3" styleLbl="node1">
          <dgm:alg type="sp"/>
          <dgm:shape xmlns:r="http://schemas.openxmlformats.org/officeDocument/2006/relationships" type="ellipse" r:blip="">
            <dgm:adjLst/>
          </dgm:shape>
          <dgm:presOf/>
        </dgm:layoutNode>
      </dgm:forEach>
    </dgm:forEach>
    <dgm:forEach name="Name8" axis="ch" ptType="node" cnt="1">
      <dgm:layoutNode name="Parent" styleLbl="node0">
        <dgm:varLst>
          <dgm:chMax val="5"/>
          <dgm:chPref val="5"/>
        </dgm:varLst>
        <dgm:alg type="tx"/>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ch" ptType="node" func="cnt" op="lte" val="4">
          <dgm:layoutNode name="Accent1" styleLbl="node1">
            <dgm:alg type="sp"/>
            <dgm:shape xmlns:r="http://schemas.openxmlformats.org/officeDocument/2006/relationships" type="ellipse" r:blip="">
              <dgm:adjLst/>
            </dgm:shape>
            <dgm:presOf/>
            <dgm:constrLst/>
          </dgm:layoutNode>
        </dgm:if>
        <dgm:else name="Name11"/>
      </dgm:choose>
      <dgm:layoutNode name="Accent2" styleLbl="node1">
        <dgm:alg type="sp"/>
        <dgm:shape xmlns:r="http://schemas.openxmlformats.org/officeDocument/2006/relationships" type="ellipse" r:blip="">
          <dgm:adjLst/>
        </dgm:shape>
        <dgm:presOf/>
        <dgm:constrLst/>
      </dgm:layoutNode>
      <dgm:layoutNode name="Accent3" styleLbl="node1">
        <dgm:alg type="sp"/>
        <dgm:shape xmlns:r="http://schemas.openxmlformats.org/officeDocument/2006/relationships" type="ellipse" r:blip="">
          <dgm:adjLst/>
        </dgm:shape>
        <dgm:presOf/>
        <dgm:constrLst/>
      </dgm:layoutNode>
      <dgm:layoutNode name="Accent4" styleLbl="node1">
        <dgm:alg type="sp"/>
        <dgm:shape xmlns:r="http://schemas.openxmlformats.org/officeDocument/2006/relationships" type="ellipse" r:blip="">
          <dgm:adjLst/>
        </dgm:shape>
        <dgm:presOf/>
        <dgm:constrLst/>
      </dgm:layoutNode>
      <dgm:layoutNode name="Accent5" styleLbl="node1">
        <dgm:alg type="sp"/>
        <dgm:shape xmlns:r="http://schemas.openxmlformats.org/officeDocument/2006/relationships" type="ellipse" r:blip="">
          <dgm:adjLst/>
        </dgm:shape>
        <dgm:presOf/>
        <dgm:constrLst/>
      </dgm:layoutNode>
      <dgm:layoutNode name="Accent6" styleLbl="node1">
        <dgm:alg type="sp"/>
        <dgm:shape xmlns:r="http://schemas.openxmlformats.org/officeDocument/2006/relationships" type="ellipse" r:blip="">
          <dgm:adjLst/>
        </dgm:shape>
        <dgm:presOf/>
        <dgm:constrLst/>
      </dgm:layoutNode>
    </dgm:forEach>
    <dgm:forEach name="Name12" axis="ch ch" ptType="node node" st="1 1" cnt="1 1">
      <dgm:layoutNode name="Child1"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7">
        <dgm:alg type="sp"/>
        <dgm:shape xmlns:r="http://schemas.openxmlformats.org/officeDocument/2006/relationships" r:blip="">
          <dgm:adjLst/>
        </dgm:shape>
        <dgm:presOf/>
        <dgm:constrLst/>
        <dgm:forEach name="Name13" ref="accentRepeat1"/>
      </dgm:layoutNode>
      <dgm:layoutNode name="Accent8">
        <dgm:alg type="sp"/>
        <dgm:shape xmlns:r="http://schemas.openxmlformats.org/officeDocument/2006/relationships" r:blip="">
          <dgm:adjLst/>
        </dgm:shape>
        <dgm:presOf/>
        <dgm:constrLst/>
        <dgm:forEach name="Name14" ref="accentRepeat2"/>
      </dgm:layoutNode>
    </dgm:forEach>
    <dgm:forEach name="Name15" axis="ch ch" ptType="node node" st="1 2" cnt="1 1">
      <dgm:layoutNode name="Child2"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9">
        <dgm:alg type="sp"/>
        <dgm:shape xmlns:r="http://schemas.openxmlformats.org/officeDocument/2006/relationships" r:blip="">
          <dgm:adjLst/>
        </dgm:shape>
        <dgm:presOf/>
        <dgm:constrLst/>
        <dgm:forEach name="Name16" ref="accentRepeat1"/>
      </dgm:layoutNode>
      <dgm:layoutNode name="Accent10">
        <dgm:alg type="sp"/>
        <dgm:shape xmlns:r="http://schemas.openxmlformats.org/officeDocument/2006/relationships" r:blip="">
          <dgm:adjLst/>
        </dgm:shape>
        <dgm:presOf/>
        <dgm:constrLst/>
        <dgm:forEach name="Name17" ref="accentRepeat2"/>
      </dgm:layoutNode>
      <dgm:layoutNode name="Accent11">
        <dgm:alg type="sp"/>
        <dgm:shape xmlns:r="http://schemas.openxmlformats.org/officeDocument/2006/relationships" r:blip="">
          <dgm:adjLst/>
        </dgm:shape>
        <dgm:presOf/>
        <dgm:constrLst/>
        <dgm:forEach name="Name18" ref="accentRepeat3"/>
      </dgm:layoutNode>
    </dgm:forEach>
    <dgm:forEach name="Name19" axis="ch ch" ptType="node node" st="1 3" cnt="1 1">
      <dgm:layoutNode name="Child3"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2">
        <dgm:alg type="sp"/>
        <dgm:shape xmlns:r="http://schemas.openxmlformats.org/officeDocument/2006/relationships" r:blip="">
          <dgm:adjLst/>
        </dgm:shape>
        <dgm:presOf/>
        <dgm:constrLst/>
        <dgm:forEach name="Name20" ref="accentRepeat1"/>
      </dgm:layoutNode>
    </dgm:forEach>
    <dgm:forEach name="Name21" axis="ch ch" ptType="node node" st="1 4" cnt="1 1">
      <dgm:layoutNode name="Child4"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3">
        <dgm:alg type="sp"/>
        <dgm:shape xmlns:r="http://schemas.openxmlformats.org/officeDocument/2006/relationships" r:blip="">
          <dgm:adjLst/>
        </dgm:shape>
        <dgm:presOf/>
        <dgm:constrLst/>
        <dgm:forEach name="Name22" ref="accentRepeat1"/>
      </dgm:layoutNode>
    </dgm:forEach>
    <dgm:forEach name="Name23" axis="ch ch" ptType="node node" st="1 5" cnt="1 1">
      <dgm:layoutNode name="Child5"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5">
        <dgm:alg type="sp"/>
        <dgm:shape xmlns:r="http://schemas.openxmlformats.org/officeDocument/2006/relationships" r:blip="">
          <dgm:adjLst/>
        </dgm:shape>
        <dgm:presOf/>
        <dgm:constrLst/>
        <dgm:forEach name="Name24" ref="accentRepeat2"/>
      </dgm:layoutNode>
      <dgm:layoutNode name="Accent16">
        <dgm:alg type="sp"/>
        <dgm:shape xmlns:r="http://schemas.openxmlformats.org/officeDocument/2006/relationships" r:blip="">
          <dgm:adjLst/>
        </dgm:shape>
        <dgm:presOf/>
        <dgm:constrLst/>
        <dgm:forEach name="Name25" ref="accentRepeat3"/>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4AAD347D-5ACD-4C99-B74B-A9C85AD731AF}" type="datetimeFigureOut">
              <a:rPr lang="en-US" smtClean="0"/>
              <a:t>1/24/2018</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543838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1/24/2018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761499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smtClean="0"/>
              <a:t>1/24/2018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7043947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smtClean="0"/>
              <a:t>1/24/2018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4038437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smtClean="0"/>
              <a:t>1/24/2018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577693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509A250-FF31-4206-8172-F9D3106AACB1}" type="datetimeFigureOut">
              <a:rPr lang="en-US" smtClean="0"/>
              <a:t>1/24/2018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1998245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509A250-FF31-4206-8172-F9D3106AACB1}" type="datetimeFigureOut">
              <a:rPr lang="en-US" smtClean="0"/>
              <a:t>1/24/2018</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2893329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4509A250-FF31-4206-8172-F9D3106AACB1}" type="datetimeFigureOut">
              <a:rPr lang="en-US" smtClean="0"/>
              <a:t>1/24/2018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758221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4509A250-FF31-4206-8172-F9D3106AACB1}" type="datetimeFigureOut">
              <a:rPr lang="en-US" smtClean="0"/>
              <a:t>1/24/2018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636608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1/24/2018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745721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smtClean="0"/>
              <a:t>1/24/2018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974648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smtClean="0"/>
              <a:t>1/24/2018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657049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smtClean="0"/>
              <a:t>1/24/2018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486770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509A250-FF31-4206-8172-F9D3106AACB1}" type="datetimeFigureOut">
              <a:rPr lang="en-US" smtClean="0"/>
              <a:t>1/24/2018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512023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09A250-FF31-4206-8172-F9D3106AACB1}" type="datetimeFigureOut">
              <a:rPr lang="en-US" smtClean="0"/>
              <a:t>1/24/2018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793734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1/24/2018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484101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1/24/2018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220458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4AAD347D-5ACD-4C99-B74B-A9C85AD731AF}" type="datetimeFigureOut">
              <a:rPr lang="en-US" smtClean="0"/>
              <a:t>1/24/2018</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02111984F565}" type="slidenum">
              <a:rPr lang="en-US" smtClean="0"/>
              <a:t>‹#›</a:t>
            </a:fld>
            <a:endParaRPr lang="en-US" dirty="0"/>
          </a:p>
        </p:txBody>
      </p:sp>
    </p:spTree>
    <p:extLst>
      <p:ext uri="{BB962C8B-B14F-4D97-AF65-F5344CB8AC3E}">
        <p14:creationId xmlns:p14="http://schemas.microsoft.com/office/powerpoint/2010/main" val="3481563798"/>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 id="2147483685" r:id="rId14"/>
    <p:sldLayoutId id="2147483686" r:id="rId15"/>
    <p:sldLayoutId id="2147483687" r:id="rId16"/>
    <p:sldLayoutId id="2147483688"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gov.uk/government/publications/procurement-policy-note-0317"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7E2D86BB-893F-471B-AD66-50E01777C082}"/>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3333" y="396837"/>
            <a:ext cx="6451503" cy="6058999"/>
            <a:chOff x="423333" y="396837"/>
            <a:chExt cx="6451503" cy="6058999"/>
          </a:xfrm>
        </p:grpSpPr>
        <p:sp>
          <p:nvSpPr>
            <p:cNvPr id="9" name="Rectangle 8">
              <a:extLst>
                <a:ext uri="{FF2B5EF4-FFF2-40B4-BE49-F238E27FC236}">
                  <a16:creationId xmlns:a16="http://schemas.microsoft.com/office/drawing/2014/main" id="{61E3F80D-79C6-468A-83E4-3FEA585566FA}"/>
                </a:ext>
              </a:extLst>
            </p:cNvPr>
            <p:cNvSpPr/>
            <p:nvPr>
              <p:extLst>
                <p:ext uri="{386F3935-93C4-4BCD-93E2-E3B085C9AB24}">
                  <p16:designElem xmlns:p16="http://schemas.microsoft.com/office/powerpoint/2015/main" val="1"/>
                </p:ext>
              </p:extLst>
            </p:nvPr>
          </p:nvSpPr>
          <p:spPr bwMode="gray">
            <a:xfrm flipH="1">
              <a:off x="423333" y="402165"/>
              <a:ext cx="522933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a:extLst>
                <a:ext uri="{FF2B5EF4-FFF2-40B4-BE49-F238E27FC236}">
                  <a16:creationId xmlns:a16="http://schemas.microsoft.com/office/drawing/2014/main" id="{009504C1-96CE-44B4-8DF0-613CF9D1DABE}"/>
                </a:ext>
              </a:extLst>
            </p:cNvPr>
            <p:cNvSpPr/>
            <p:nvPr>
              <p:extLst>
                <p:ext uri="{386F3935-93C4-4BCD-93E2-E3B085C9AB24}">
                  <p16:designElem xmlns:p16="http://schemas.microsoft.com/office/powerpoint/2015/main" val="1"/>
                </p:ext>
              </p:extLst>
            </p:nvPr>
          </p:nvSpPr>
          <p:spPr bwMode="gray">
            <a:xfrm rot="5400000" flipH="1">
              <a:off x="3161515" y="2801722"/>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a:extLst>
                <a:ext uri="{FF2B5EF4-FFF2-40B4-BE49-F238E27FC236}">
                  <a16:creationId xmlns:a16="http://schemas.microsoft.com/office/drawing/2014/main" id="{1F299836-4C10-4395-B386-C0FA537C417E}"/>
                </a:ext>
              </a:extLst>
            </p:cNvPr>
            <p:cNvSpPr/>
            <p:nvPr>
              <p:extLst>
                <p:ext uri="{386F3935-93C4-4BCD-93E2-E3B085C9AB24}">
                  <p16:designElem xmlns:p16="http://schemas.microsoft.com/office/powerpoint/2015/main" val="1"/>
                </p:ext>
              </p:extLst>
            </p:nvPr>
          </p:nvSpPr>
          <p:spPr bwMode="gray">
            <a:xfrm rot="5677511" flipH="1">
              <a:off x="5004670" y="1826079"/>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pic>
        <p:nvPicPr>
          <p:cNvPr id="3" name="Picture 2">
            <a:extLst>
              <a:ext uri="{FF2B5EF4-FFF2-40B4-BE49-F238E27FC236}">
                <a16:creationId xmlns:a16="http://schemas.microsoft.com/office/drawing/2014/main" id="{727BBCB4-EB34-4146-B732-946E9639FCEB}"/>
              </a:ext>
            </a:extLst>
          </p:cNvPr>
          <p:cNvPicPr/>
          <p:nvPr/>
        </p:nvPicPr>
        <p:blipFill>
          <a:blip r:embed="rId2"/>
          <a:stretch>
            <a:fillRect/>
          </a:stretch>
        </p:blipFill>
        <p:spPr>
          <a:xfrm>
            <a:off x="877037" y="1533195"/>
            <a:ext cx="4983737" cy="2442032"/>
          </a:xfrm>
          <a:prstGeom prst="rect">
            <a:avLst/>
          </a:prstGeom>
        </p:spPr>
      </p:pic>
      <p:sp>
        <p:nvSpPr>
          <p:cNvPr id="2" name="Title 1"/>
          <p:cNvSpPr>
            <a:spLocks noGrp="1"/>
          </p:cNvSpPr>
          <p:nvPr>
            <p:ph type="ctrTitle"/>
          </p:nvPr>
        </p:nvSpPr>
        <p:spPr>
          <a:xfrm>
            <a:off x="7023731" y="1852123"/>
            <a:ext cx="4535926" cy="3153753"/>
          </a:xfrm>
        </p:spPr>
        <p:txBody>
          <a:bodyPr>
            <a:normAutofit fontScale="90000"/>
          </a:bodyPr>
          <a:lstStyle/>
          <a:p>
            <a:pPr>
              <a:lnSpc>
                <a:spcPct val="90000"/>
              </a:lnSpc>
            </a:pPr>
            <a:r>
              <a:rPr lang="en-GB" sz="4200" dirty="0">
                <a:solidFill>
                  <a:srgbClr val="EBEBEB"/>
                </a:solidFill>
              </a:rPr>
              <a:t>GDPR – Practical Implementation</a:t>
            </a:r>
            <a:br>
              <a:rPr lang="en-GB" sz="4200" dirty="0">
                <a:solidFill>
                  <a:srgbClr val="EBEBEB"/>
                </a:solidFill>
              </a:rPr>
            </a:br>
            <a:br>
              <a:rPr lang="en-GB" sz="4200" dirty="0">
                <a:solidFill>
                  <a:srgbClr val="EBEBEB"/>
                </a:solidFill>
              </a:rPr>
            </a:br>
            <a:r>
              <a:rPr lang="en-US" sz="2700" dirty="0"/>
              <a:t>Managing contracts, procurement and relationships with suppliers</a:t>
            </a:r>
            <a:br>
              <a:rPr lang="en-US" sz="2700" dirty="0"/>
            </a:br>
            <a:endParaRPr lang="en-GB" sz="2700" dirty="0">
              <a:solidFill>
                <a:srgbClr val="EBEBEB"/>
              </a:solidFill>
            </a:endParaRPr>
          </a:p>
        </p:txBody>
      </p:sp>
      <p:sp>
        <p:nvSpPr>
          <p:cNvPr id="4" name="TextBox 3">
            <a:extLst>
              <a:ext uri="{FF2B5EF4-FFF2-40B4-BE49-F238E27FC236}">
                <a16:creationId xmlns:a16="http://schemas.microsoft.com/office/drawing/2014/main" id="{F66CB71F-7BE4-477A-880E-D6DE09BCAF60}"/>
              </a:ext>
            </a:extLst>
          </p:cNvPr>
          <p:cNvSpPr txBox="1"/>
          <p:nvPr/>
        </p:nvSpPr>
        <p:spPr>
          <a:xfrm flipH="1">
            <a:off x="1462994" y="4507645"/>
            <a:ext cx="2091306" cy="707886"/>
          </a:xfrm>
          <a:prstGeom prst="rect">
            <a:avLst/>
          </a:prstGeom>
          <a:noFill/>
        </p:spPr>
        <p:txBody>
          <a:bodyPr wrap="square" rtlCol="0">
            <a:spAutoFit/>
          </a:bodyPr>
          <a:lstStyle/>
          <a:p>
            <a:r>
              <a:rPr lang="en-GB" sz="2000" b="1" dirty="0">
                <a:solidFill>
                  <a:srgbClr val="00EE6C"/>
                </a:solidFill>
              </a:rPr>
              <a:t>Terry Brewer</a:t>
            </a:r>
          </a:p>
          <a:p>
            <a:r>
              <a:rPr lang="en-GB" sz="2000" b="1" dirty="0">
                <a:solidFill>
                  <a:srgbClr val="00EE6C"/>
                </a:solidFill>
              </a:rPr>
              <a:t>Chief Executive</a:t>
            </a:r>
          </a:p>
        </p:txBody>
      </p:sp>
    </p:spTree>
    <p:extLst>
      <p:ext uri="{BB962C8B-B14F-4D97-AF65-F5344CB8AC3E}">
        <p14:creationId xmlns:p14="http://schemas.microsoft.com/office/powerpoint/2010/main" val="20496108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95554" y="1518248"/>
            <a:ext cx="6055744" cy="707886"/>
          </a:xfrm>
          <a:prstGeom prst="rect">
            <a:avLst/>
          </a:prstGeom>
          <a:noFill/>
        </p:spPr>
        <p:txBody>
          <a:bodyPr wrap="square" rtlCol="0">
            <a:spAutoFit/>
          </a:bodyPr>
          <a:lstStyle/>
          <a:p>
            <a:r>
              <a:rPr lang="en-GB" sz="4000" dirty="0">
                <a:solidFill>
                  <a:schemeClr val="bg1"/>
                </a:solidFill>
              </a:rPr>
              <a:t>GDPR</a:t>
            </a:r>
          </a:p>
        </p:txBody>
      </p:sp>
      <p:sp>
        <p:nvSpPr>
          <p:cNvPr id="2" name="TextBox 1"/>
          <p:cNvSpPr txBox="1"/>
          <p:nvPr/>
        </p:nvSpPr>
        <p:spPr>
          <a:xfrm>
            <a:off x="1095554" y="2794957"/>
            <a:ext cx="6383547" cy="523220"/>
          </a:xfrm>
          <a:prstGeom prst="rect">
            <a:avLst/>
          </a:prstGeom>
          <a:noFill/>
        </p:spPr>
        <p:txBody>
          <a:bodyPr wrap="square" rtlCol="0">
            <a:spAutoFit/>
          </a:bodyPr>
          <a:lstStyle/>
          <a:p>
            <a:r>
              <a:rPr lang="en-GB" sz="2800" dirty="0">
                <a:solidFill>
                  <a:schemeClr val="bg1"/>
                </a:solidFill>
              </a:rPr>
              <a:t>How to implement in new contracts </a:t>
            </a:r>
          </a:p>
        </p:txBody>
      </p:sp>
      <p:graphicFrame>
        <p:nvGraphicFramePr>
          <p:cNvPr id="5" name="Diagram 4"/>
          <p:cNvGraphicFramePr/>
          <p:nvPr>
            <p:extLst/>
          </p:nvPr>
        </p:nvGraphicFramePr>
        <p:xfrm>
          <a:off x="5960854" y="2605177"/>
          <a:ext cx="4199146" cy="35331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79656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2927" y="918545"/>
            <a:ext cx="9404723" cy="1400530"/>
          </a:xfrm>
        </p:spPr>
        <p:txBody>
          <a:bodyPr/>
          <a:lstStyle/>
          <a:p>
            <a:r>
              <a:rPr lang="en-GB" dirty="0"/>
              <a:t>New Contracts </a:t>
            </a:r>
          </a:p>
        </p:txBody>
      </p:sp>
      <p:sp>
        <p:nvSpPr>
          <p:cNvPr id="3" name="TextBox 2">
            <a:extLst>
              <a:ext uri="{FF2B5EF4-FFF2-40B4-BE49-F238E27FC236}">
                <a16:creationId xmlns:a16="http://schemas.microsoft.com/office/drawing/2014/main" id="{7838BCFD-EF4F-43E8-A5E7-5321592EC951}"/>
              </a:ext>
            </a:extLst>
          </p:cNvPr>
          <p:cNvSpPr txBox="1"/>
          <p:nvPr/>
        </p:nvSpPr>
        <p:spPr>
          <a:xfrm>
            <a:off x="1135692" y="2405269"/>
            <a:ext cx="9920616" cy="5078313"/>
          </a:xfrm>
          <a:prstGeom prst="rect">
            <a:avLst/>
          </a:prstGeom>
          <a:noFill/>
        </p:spPr>
        <p:txBody>
          <a:bodyPr wrap="square" rtlCol="0">
            <a:spAutoFit/>
          </a:bodyPr>
          <a:lstStyle/>
          <a:p>
            <a:r>
              <a:rPr lang="en-GB" sz="2400" dirty="0">
                <a:latin typeface="Calibri" panose="020F0502020204030204" pitchFamily="34" charset="0"/>
                <a:cs typeface="Calibri" panose="020F0502020204030204" pitchFamily="34" charset="0"/>
              </a:rPr>
              <a:t>For contracts to be awarded on or after May 25</a:t>
            </a:r>
            <a:r>
              <a:rPr lang="en-GB" sz="2400" baseline="30000" dirty="0">
                <a:latin typeface="Calibri" panose="020F0502020204030204" pitchFamily="34" charset="0"/>
                <a:cs typeface="Calibri" panose="020F0502020204030204" pitchFamily="34" charset="0"/>
              </a:rPr>
              <a:t>th</a:t>
            </a:r>
            <a:r>
              <a:rPr lang="en-GB" sz="2400" dirty="0">
                <a:latin typeface="Calibri" panose="020F0502020204030204" pitchFamily="34" charset="0"/>
                <a:cs typeface="Calibri" panose="020F0502020204030204" pitchFamily="34" charset="0"/>
              </a:rPr>
              <a:t> 2018:</a:t>
            </a:r>
          </a:p>
          <a:p>
            <a:endParaRPr lang="en-GB" sz="2400" dirty="0">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GB" sz="2400" dirty="0">
                <a:latin typeface="Calibri" panose="020F0502020204030204" pitchFamily="34" charset="0"/>
                <a:cs typeface="Calibri" panose="020F0502020204030204" pitchFamily="34" charset="0"/>
              </a:rPr>
              <a:t>undertake sufficient due diligence of new suppliers to ensure that they can implement the appropriate technical and organisational measures to comply with GDPR (i.e. provide guarantees of their ability to comply with the regulations);</a:t>
            </a:r>
          </a:p>
          <a:p>
            <a:pPr marL="342900" indent="-342900">
              <a:buFont typeface="Arial" panose="020B0604020202020204" pitchFamily="34" charset="0"/>
              <a:buChar char="•"/>
            </a:pPr>
            <a:r>
              <a:rPr lang="en-GB" sz="2400" dirty="0">
                <a:latin typeface="Calibri" panose="020F0502020204030204" pitchFamily="34" charset="0"/>
                <a:cs typeface="Calibri" panose="020F0502020204030204" pitchFamily="34" charset="0"/>
              </a:rPr>
              <a:t>terms and conditions are updated (standard generic clauses are included in Annex A of PPN 03/17);</a:t>
            </a:r>
          </a:p>
          <a:p>
            <a:pPr marL="342900" indent="-342900">
              <a:buFont typeface="Arial" panose="020B0604020202020204" pitchFamily="34" charset="0"/>
              <a:buChar char="•"/>
            </a:pPr>
            <a:r>
              <a:rPr lang="en-GB" sz="2400" dirty="0">
                <a:latin typeface="Calibri" panose="020F0502020204030204" pitchFamily="34" charset="0"/>
                <a:cs typeface="Calibri" panose="020F0502020204030204" pitchFamily="34" charset="0"/>
              </a:rPr>
              <a:t>for relevant contracts including data processing activities, follow the guidance in Annex B of PPN 03/17 to all stages of the procurement, and relevant documentation.</a:t>
            </a:r>
          </a:p>
          <a:p>
            <a:endParaRPr lang="en-GB" sz="2400" dirty="0">
              <a:latin typeface="Calibri" panose="020F0502020204030204" pitchFamily="34" charset="0"/>
              <a:cs typeface="Calibri" panose="020F0502020204030204" pitchFamily="34" charset="0"/>
            </a:endParaRPr>
          </a:p>
          <a:p>
            <a:endParaRPr lang="en-GB" dirty="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31743993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2854" y="615214"/>
            <a:ext cx="9404723" cy="1400530"/>
          </a:xfrm>
        </p:spPr>
        <p:txBody>
          <a:bodyPr/>
          <a:lstStyle/>
          <a:p>
            <a:r>
              <a:rPr lang="en-GB" dirty="0"/>
              <a:t>New Contracts </a:t>
            </a:r>
          </a:p>
        </p:txBody>
      </p:sp>
      <p:sp>
        <p:nvSpPr>
          <p:cNvPr id="3" name="TextBox 2">
            <a:extLst>
              <a:ext uri="{FF2B5EF4-FFF2-40B4-BE49-F238E27FC236}">
                <a16:creationId xmlns:a16="http://schemas.microsoft.com/office/drawing/2014/main" id="{7838BCFD-EF4F-43E8-A5E7-5321592EC951}"/>
              </a:ext>
            </a:extLst>
          </p:cNvPr>
          <p:cNvSpPr txBox="1"/>
          <p:nvPr/>
        </p:nvSpPr>
        <p:spPr>
          <a:xfrm>
            <a:off x="921612" y="2814673"/>
            <a:ext cx="8528456" cy="3508653"/>
          </a:xfrm>
          <a:prstGeom prst="rect">
            <a:avLst/>
          </a:prstGeom>
          <a:noFill/>
        </p:spPr>
        <p:txBody>
          <a:bodyPr wrap="square" rtlCol="0">
            <a:spAutoFit/>
          </a:bodyPr>
          <a:lstStyle/>
          <a:p>
            <a:r>
              <a:rPr lang="en-GB" sz="2400" dirty="0">
                <a:latin typeface="Calibri" panose="020F0502020204030204" pitchFamily="34" charset="0"/>
                <a:cs typeface="Calibri" panose="020F0502020204030204" pitchFamily="34" charset="0"/>
              </a:rPr>
              <a:t>Contracts must set out: </a:t>
            </a:r>
          </a:p>
          <a:p>
            <a:endParaRPr lang="en-GB" sz="2400" dirty="0">
              <a:latin typeface="Calibri" panose="020F0502020204030204" pitchFamily="34" charset="0"/>
              <a:cs typeface="Calibri" panose="020F0502020204030204" pitchFamily="34" charset="0"/>
            </a:endParaRPr>
          </a:p>
          <a:p>
            <a:pPr marL="457200" indent="-457200">
              <a:buFont typeface="Arial" panose="020B0604020202020204" pitchFamily="34" charset="0"/>
              <a:buChar char="•"/>
            </a:pPr>
            <a:r>
              <a:rPr lang="en-GB" sz="2400" dirty="0">
                <a:latin typeface="Calibri" panose="020F0502020204030204" pitchFamily="34" charset="0"/>
                <a:cs typeface="Calibri" panose="020F0502020204030204" pitchFamily="34" charset="0"/>
              </a:rPr>
              <a:t>the subject matter and duration of the processing; </a:t>
            </a:r>
          </a:p>
          <a:p>
            <a:pPr marL="457200" indent="-457200">
              <a:buFont typeface="Arial" panose="020B0604020202020204" pitchFamily="34" charset="0"/>
              <a:buChar char="•"/>
            </a:pPr>
            <a:r>
              <a:rPr lang="en-GB" sz="2400" dirty="0">
                <a:latin typeface="Calibri" panose="020F0502020204030204" pitchFamily="34" charset="0"/>
                <a:cs typeface="Calibri" panose="020F0502020204030204" pitchFamily="34" charset="0"/>
              </a:rPr>
              <a:t>the nature and purpose of the processing; </a:t>
            </a:r>
          </a:p>
          <a:p>
            <a:pPr marL="457200" indent="-457200">
              <a:buFont typeface="Arial" panose="020B0604020202020204" pitchFamily="34" charset="0"/>
              <a:buChar char="•"/>
            </a:pPr>
            <a:r>
              <a:rPr lang="en-GB" sz="2400" dirty="0">
                <a:latin typeface="Calibri" panose="020F0502020204030204" pitchFamily="34" charset="0"/>
                <a:cs typeface="Calibri" panose="020F0502020204030204" pitchFamily="34" charset="0"/>
              </a:rPr>
              <a:t>the type of personal data and categories of data subject;  </a:t>
            </a:r>
          </a:p>
          <a:p>
            <a:pPr marL="457200" indent="-457200">
              <a:buFont typeface="Arial" panose="020B0604020202020204" pitchFamily="34" charset="0"/>
              <a:buChar char="•"/>
            </a:pPr>
            <a:r>
              <a:rPr lang="en-GB" sz="2400" dirty="0">
                <a:latin typeface="Calibri" panose="020F0502020204030204" pitchFamily="34" charset="0"/>
                <a:cs typeface="Calibri" panose="020F0502020204030204" pitchFamily="34" charset="0"/>
              </a:rPr>
              <a:t>the obligations and rights of the controller. </a:t>
            </a:r>
          </a:p>
          <a:p>
            <a:r>
              <a:rPr lang="en-GB" sz="2400" dirty="0">
                <a:latin typeface="Calibri" panose="020F0502020204030204" pitchFamily="34" charset="0"/>
                <a:cs typeface="Calibri" panose="020F0502020204030204" pitchFamily="34" charset="0"/>
              </a:rPr>
              <a:t>	</a:t>
            </a:r>
          </a:p>
          <a:p>
            <a:endParaRPr lang="en-GB" dirty="0"/>
          </a:p>
          <a:p>
            <a:endParaRPr lang="en-GB" dirty="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24535464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2927" y="918545"/>
            <a:ext cx="9404723" cy="1400530"/>
          </a:xfrm>
        </p:spPr>
        <p:txBody>
          <a:bodyPr/>
          <a:lstStyle/>
          <a:p>
            <a:r>
              <a:rPr lang="en-GB" dirty="0"/>
              <a:t>New Contracts </a:t>
            </a:r>
          </a:p>
        </p:txBody>
      </p:sp>
      <p:sp>
        <p:nvSpPr>
          <p:cNvPr id="3" name="TextBox 2">
            <a:extLst>
              <a:ext uri="{FF2B5EF4-FFF2-40B4-BE49-F238E27FC236}">
                <a16:creationId xmlns:a16="http://schemas.microsoft.com/office/drawing/2014/main" id="{7838BCFD-EF4F-43E8-A5E7-5321592EC951}"/>
              </a:ext>
            </a:extLst>
          </p:cNvPr>
          <p:cNvSpPr txBox="1"/>
          <p:nvPr/>
        </p:nvSpPr>
        <p:spPr>
          <a:xfrm>
            <a:off x="1042927" y="2554356"/>
            <a:ext cx="10585856" cy="4524315"/>
          </a:xfrm>
          <a:prstGeom prst="rect">
            <a:avLst/>
          </a:prstGeom>
          <a:noFill/>
        </p:spPr>
        <p:txBody>
          <a:bodyPr wrap="square" rtlCol="0">
            <a:spAutoFit/>
          </a:bodyPr>
          <a:lstStyle/>
          <a:p>
            <a:r>
              <a:rPr lang="en-GB" dirty="0">
                <a:latin typeface="Calibri" panose="020F0502020204030204" pitchFamily="34" charset="0"/>
                <a:cs typeface="Calibri" panose="020F0502020204030204" pitchFamily="34" charset="0"/>
              </a:rPr>
              <a:t>As a minimum the processor must be required to:</a:t>
            </a:r>
          </a:p>
          <a:p>
            <a:endParaRPr lang="en-GB"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dirty="0">
                <a:latin typeface="Calibri" panose="020F0502020204030204" pitchFamily="34" charset="0"/>
                <a:cs typeface="Calibri" panose="020F0502020204030204" pitchFamily="34" charset="0"/>
              </a:rPr>
              <a:t>act only on Council’s written instructions;</a:t>
            </a:r>
          </a:p>
          <a:p>
            <a:pPr marL="285750" indent="-285750">
              <a:buFont typeface="Arial" panose="020B0604020202020204" pitchFamily="34" charset="0"/>
              <a:buChar char="•"/>
            </a:pPr>
            <a:r>
              <a:rPr lang="en-GB" dirty="0">
                <a:latin typeface="Calibri" panose="020F0502020204030204" pitchFamily="34" charset="0"/>
                <a:cs typeface="Calibri" panose="020F0502020204030204" pitchFamily="34" charset="0"/>
              </a:rPr>
              <a:t>ensure that those processing the data are subject to a duty of confidence;</a:t>
            </a:r>
          </a:p>
          <a:p>
            <a:pPr marL="285750" indent="-285750">
              <a:buFont typeface="Arial" panose="020B0604020202020204" pitchFamily="34" charset="0"/>
              <a:buChar char="•"/>
            </a:pPr>
            <a:r>
              <a:rPr lang="en-GB" dirty="0">
                <a:latin typeface="Calibri" panose="020F0502020204030204" pitchFamily="34" charset="0"/>
                <a:cs typeface="Calibri" panose="020F0502020204030204" pitchFamily="34" charset="0"/>
              </a:rPr>
              <a:t>take measures to ensure the security of processing;</a:t>
            </a:r>
          </a:p>
          <a:p>
            <a:pPr marL="285750" indent="-285750">
              <a:buFont typeface="Arial" panose="020B0604020202020204" pitchFamily="34" charset="0"/>
              <a:buChar char="•"/>
            </a:pPr>
            <a:r>
              <a:rPr lang="en-GB" dirty="0">
                <a:latin typeface="Calibri" panose="020F0502020204030204" pitchFamily="34" charset="0"/>
                <a:cs typeface="Calibri" panose="020F0502020204030204" pitchFamily="34" charset="0"/>
              </a:rPr>
              <a:t>engage sub-contractors or suppliers only with prior consent and under a written contract;</a:t>
            </a:r>
          </a:p>
          <a:p>
            <a:pPr marL="285750" indent="-285750">
              <a:buFont typeface="Arial" panose="020B0604020202020204" pitchFamily="34" charset="0"/>
              <a:buChar char="•"/>
            </a:pPr>
            <a:r>
              <a:rPr lang="en-GB" dirty="0">
                <a:latin typeface="Calibri" panose="020F0502020204030204" pitchFamily="34" charset="0"/>
                <a:cs typeface="Calibri" panose="020F0502020204030204" pitchFamily="34" charset="0"/>
              </a:rPr>
              <a:t>help to provide subject access and allowing data subjects to exercise their rights under the Regulation;</a:t>
            </a:r>
          </a:p>
          <a:p>
            <a:pPr marL="285750" indent="-285750">
              <a:buFont typeface="Arial" panose="020B0604020202020204" pitchFamily="34" charset="0"/>
              <a:buChar char="•"/>
            </a:pPr>
            <a:r>
              <a:rPr lang="en-GB" dirty="0">
                <a:latin typeface="Calibri" panose="020F0502020204030204" pitchFamily="34" charset="0"/>
                <a:cs typeface="Calibri" panose="020F0502020204030204" pitchFamily="34" charset="0"/>
              </a:rPr>
              <a:t>help in meeting Council’s GDPR obligations;</a:t>
            </a:r>
          </a:p>
          <a:p>
            <a:pPr marL="285750" indent="-285750">
              <a:buFont typeface="Arial" panose="020B0604020202020204" pitchFamily="34" charset="0"/>
              <a:buChar char="•"/>
            </a:pPr>
            <a:r>
              <a:rPr lang="en-GB" dirty="0">
                <a:latin typeface="Calibri" panose="020F0502020204030204" pitchFamily="34" charset="0"/>
                <a:cs typeface="Calibri" panose="020F0502020204030204" pitchFamily="34" charset="0"/>
              </a:rPr>
              <a:t>delete or return all personal data as requested at the end of the contract;</a:t>
            </a:r>
          </a:p>
          <a:p>
            <a:pPr marL="285750" indent="-285750">
              <a:buFont typeface="Arial" panose="020B0604020202020204" pitchFamily="34" charset="0"/>
              <a:buChar char="•"/>
            </a:pPr>
            <a:r>
              <a:rPr lang="en-GB" dirty="0">
                <a:latin typeface="Calibri" panose="020F0502020204030204" pitchFamily="34" charset="0"/>
                <a:cs typeface="Calibri" panose="020F0502020204030204" pitchFamily="34" charset="0"/>
              </a:rPr>
              <a:t>submit to audits and inspections and provide  whatever information is needed to ensure that both the Council and supplier are meeting obligations under GDPR;</a:t>
            </a:r>
          </a:p>
          <a:p>
            <a:pPr marL="285750" indent="-285750">
              <a:buFont typeface="Arial" panose="020B0604020202020204" pitchFamily="34" charset="0"/>
              <a:buChar char="•"/>
            </a:pPr>
            <a:r>
              <a:rPr lang="en-GB" dirty="0">
                <a:latin typeface="Calibri" panose="020F0502020204030204" pitchFamily="34" charset="0"/>
                <a:cs typeface="Calibri" panose="020F0502020204030204" pitchFamily="34" charset="0"/>
              </a:rPr>
              <a:t>Inform the Council immediately of any infraction or of they are asked to do anything that will infringe GDPR or any other data protection of the EU or member state.</a:t>
            </a:r>
          </a:p>
          <a:p>
            <a:endParaRPr lang="en-GB" dirty="0">
              <a:latin typeface="Calibri" panose="020F0502020204030204" pitchFamily="34" charset="0"/>
              <a:cs typeface="Calibri" panose="020F0502020204030204" pitchFamily="34" charset="0"/>
            </a:endParaRPr>
          </a:p>
          <a:p>
            <a:endParaRPr lang="en-GB" dirty="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6982159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2927" y="918545"/>
            <a:ext cx="9404723" cy="1400530"/>
          </a:xfrm>
        </p:spPr>
        <p:txBody>
          <a:bodyPr/>
          <a:lstStyle/>
          <a:p>
            <a:r>
              <a:rPr lang="en-GB" dirty="0"/>
              <a:t>New Contracts </a:t>
            </a:r>
          </a:p>
        </p:txBody>
      </p:sp>
      <p:sp>
        <p:nvSpPr>
          <p:cNvPr id="3" name="TextBox 2">
            <a:extLst>
              <a:ext uri="{FF2B5EF4-FFF2-40B4-BE49-F238E27FC236}">
                <a16:creationId xmlns:a16="http://schemas.microsoft.com/office/drawing/2014/main" id="{7838BCFD-EF4F-43E8-A5E7-5321592EC951}"/>
              </a:ext>
            </a:extLst>
          </p:cNvPr>
          <p:cNvSpPr txBox="1"/>
          <p:nvPr/>
        </p:nvSpPr>
        <p:spPr>
          <a:xfrm>
            <a:off x="1052184" y="3062261"/>
            <a:ext cx="9642320" cy="4185761"/>
          </a:xfrm>
          <a:prstGeom prst="rect">
            <a:avLst/>
          </a:prstGeom>
          <a:noFill/>
        </p:spPr>
        <p:txBody>
          <a:bodyPr wrap="square" rtlCol="0">
            <a:spAutoFit/>
          </a:bodyPr>
          <a:lstStyle/>
          <a:p>
            <a:pPr marL="342900" indent="-342900">
              <a:spcBef>
                <a:spcPts val="0"/>
              </a:spcBef>
              <a:spcAft>
                <a:spcPts val="600"/>
              </a:spcAft>
              <a:buFont typeface="Arial" panose="020B0604020202020204" pitchFamily="34" charset="0"/>
              <a:buChar char="•"/>
            </a:pPr>
            <a:r>
              <a:rPr lang="en-GB" sz="2400" dirty="0">
                <a:latin typeface="Calibri" panose="020F0502020204030204" pitchFamily="34" charset="0"/>
                <a:cs typeface="Calibri" panose="020F0502020204030204" pitchFamily="34" charset="0"/>
              </a:rPr>
              <a:t>GDPR allows standard contractual clauses from the EU Commission or a supervisory authority such as the ICO to be used in the contracts you enter into with your suppliers.</a:t>
            </a:r>
          </a:p>
          <a:p>
            <a:pPr marL="342900" indent="-342900">
              <a:spcBef>
                <a:spcPts val="0"/>
              </a:spcBef>
              <a:spcAft>
                <a:spcPts val="600"/>
              </a:spcAft>
              <a:buFont typeface="Arial" panose="020B0604020202020204" pitchFamily="34" charset="0"/>
              <a:buChar char="•"/>
            </a:pPr>
            <a:r>
              <a:rPr lang="en-GB" sz="2400" dirty="0">
                <a:latin typeface="Calibri" panose="020F0502020204030204" pitchFamily="34" charset="0"/>
                <a:cs typeface="Calibri" panose="020F0502020204030204" pitchFamily="34" charset="0"/>
              </a:rPr>
              <a:t>Suitable clauses are included in PPN 03/17.</a:t>
            </a:r>
          </a:p>
          <a:p>
            <a:pPr marL="342900" indent="-342900">
              <a:spcBef>
                <a:spcPts val="0"/>
              </a:spcBef>
              <a:spcAft>
                <a:spcPts val="600"/>
              </a:spcAft>
              <a:buFont typeface="Arial" panose="020B0604020202020204" pitchFamily="34" charset="0"/>
              <a:buChar char="•"/>
            </a:pPr>
            <a:r>
              <a:rPr lang="en-GB" sz="2400" dirty="0">
                <a:latin typeface="Calibri" panose="020F0502020204030204" pitchFamily="34" charset="0"/>
                <a:cs typeface="Calibri" panose="020F0502020204030204" pitchFamily="34" charset="0"/>
              </a:rPr>
              <a:t>GDPR also allows these standard contractual clauses to form part of a code of conduct or certification mechanism to demonstrate compliant processing</a:t>
            </a:r>
          </a:p>
          <a:p>
            <a:pPr marL="342900" indent="-342900">
              <a:spcBef>
                <a:spcPts val="0"/>
              </a:spcBef>
              <a:spcAft>
                <a:spcPts val="600"/>
              </a:spcAft>
              <a:buFont typeface="Arial" panose="020B0604020202020204" pitchFamily="34" charset="0"/>
              <a:buChar char="•"/>
            </a:pPr>
            <a:r>
              <a:rPr lang="en-GB" sz="2400" dirty="0">
                <a:latin typeface="Calibri" panose="020F0502020204030204" pitchFamily="34" charset="0"/>
                <a:cs typeface="Calibri" panose="020F0502020204030204" pitchFamily="34" charset="0"/>
              </a:rPr>
              <a:t>This is under development.</a:t>
            </a:r>
          </a:p>
          <a:p>
            <a:endParaRPr lang="en-GB" dirty="0"/>
          </a:p>
          <a:p>
            <a:endParaRPr lang="en-GB" dirty="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32513465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2927" y="918545"/>
            <a:ext cx="9404723" cy="1400530"/>
          </a:xfrm>
        </p:spPr>
        <p:txBody>
          <a:bodyPr/>
          <a:lstStyle/>
          <a:p>
            <a:r>
              <a:rPr lang="en-GB" dirty="0"/>
              <a:t>What to do next </a:t>
            </a:r>
          </a:p>
        </p:txBody>
      </p:sp>
      <p:sp>
        <p:nvSpPr>
          <p:cNvPr id="3" name="TextBox 2">
            <a:extLst>
              <a:ext uri="{FF2B5EF4-FFF2-40B4-BE49-F238E27FC236}">
                <a16:creationId xmlns:a16="http://schemas.microsoft.com/office/drawing/2014/main" id="{7838BCFD-EF4F-43E8-A5E7-5321592EC951}"/>
              </a:ext>
            </a:extLst>
          </p:cNvPr>
          <p:cNvSpPr txBox="1"/>
          <p:nvPr/>
        </p:nvSpPr>
        <p:spPr>
          <a:xfrm>
            <a:off x="962733" y="2454965"/>
            <a:ext cx="8528456" cy="5078313"/>
          </a:xfrm>
          <a:prstGeom prst="rect">
            <a:avLst/>
          </a:prstGeom>
          <a:noFill/>
        </p:spPr>
        <p:txBody>
          <a:bodyPr wrap="square" rtlCol="0">
            <a:spAutoFit/>
          </a:bodyPr>
          <a:lstStyle/>
          <a:p>
            <a:pPr marL="457200" indent="-457200">
              <a:buFont typeface="+mj-lt"/>
              <a:buAutoNum type="arabicPeriod"/>
            </a:pPr>
            <a:r>
              <a:rPr lang="en-GB" dirty="0"/>
              <a:t>Map the flows of personal data through supply chains.</a:t>
            </a:r>
          </a:p>
          <a:p>
            <a:pPr marL="457200" indent="-457200">
              <a:buFont typeface="+mj-lt"/>
              <a:buAutoNum type="arabicPeriod"/>
            </a:pPr>
            <a:r>
              <a:rPr lang="en-GB" dirty="0"/>
              <a:t>Identify the recipients of personal data, including sub-processors, and note where the data is processed.</a:t>
            </a:r>
          </a:p>
          <a:p>
            <a:pPr marL="457200" indent="-457200">
              <a:buFont typeface="+mj-lt"/>
              <a:buAutoNum type="arabicPeriod"/>
            </a:pPr>
            <a:r>
              <a:rPr lang="en-GB" dirty="0"/>
              <a:t>Identify and catalogue existing supplier contracts that involve processing of personal data. </a:t>
            </a:r>
          </a:p>
          <a:p>
            <a:pPr marL="457200" indent="-457200">
              <a:buFont typeface="+mj-lt"/>
              <a:buAutoNum type="arabicPeriod"/>
            </a:pPr>
            <a:r>
              <a:rPr lang="en-GB" dirty="0"/>
              <a:t>Review the data protection provisions in these contracts and map against GDPR.</a:t>
            </a:r>
          </a:p>
          <a:p>
            <a:pPr marL="457200" indent="-457200">
              <a:buFont typeface="+mj-lt"/>
              <a:buAutoNum type="arabicPeriod"/>
            </a:pPr>
            <a:r>
              <a:rPr lang="en-GB" dirty="0"/>
              <a:t>Consider your organisation’s approach to risk in existing and new contracts. </a:t>
            </a:r>
          </a:p>
          <a:p>
            <a:pPr marL="457200" indent="-457200">
              <a:buFont typeface="+mj-lt"/>
              <a:buAutoNum type="arabicPeriod"/>
            </a:pPr>
            <a:r>
              <a:rPr lang="en-GB" dirty="0"/>
              <a:t>Carry out due diligence on suppliers to check their GDPR compliance.</a:t>
            </a:r>
          </a:p>
          <a:p>
            <a:pPr marL="457200" indent="-457200">
              <a:buFont typeface="+mj-lt"/>
              <a:buAutoNum type="arabicPeriod"/>
            </a:pPr>
            <a:r>
              <a:rPr lang="en-GB" dirty="0"/>
              <a:t>Check whether existing insurance policies will cover data protection and security breaches including breaches by suppliers.</a:t>
            </a:r>
          </a:p>
          <a:p>
            <a:pPr marL="457200" indent="-457200">
              <a:buFont typeface="+mj-lt"/>
              <a:buAutoNum type="arabicPeriod"/>
            </a:pPr>
            <a:r>
              <a:rPr lang="en-GB" dirty="0"/>
              <a:t>Put in place an internal process to respond to breaches within the 72-hour requirement.</a:t>
            </a:r>
          </a:p>
          <a:p>
            <a:pPr marL="457200" indent="-457200">
              <a:buFont typeface="+mj-lt"/>
              <a:buAutoNum type="arabicPeriod"/>
            </a:pPr>
            <a:r>
              <a:rPr lang="en-GB" b="1" dirty="0"/>
              <a:t>READ PPN 03/17!</a:t>
            </a:r>
          </a:p>
          <a:p>
            <a:endParaRPr lang="en-GB" dirty="0"/>
          </a:p>
          <a:p>
            <a:endParaRPr lang="en-GB" dirty="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6208358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B3117F-EE2D-47F1-A351-C6ADF553BC1C}"/>
              </a:ext>
            </a:extLst>
          </p:cNvPr>
          <p:cNvSpPr>
            <a:spLocks noGrp="1"/>
          </p:cNvSpPr>
          <p:nvPr>
            <p:ph idx="1"/>
          </p:nvPr>
        </p:nvSpPr>
        <p:spPr>
          <a:xfrm>
            <a:off x="3727172" y="2807622"/>
            <a:ext cx="5039141" cy="2320970"/>
          </a:xfrm>
        </p:spPr>
        <p:txBody>
          <a:bodyPr>
            <a:normAutofit/>
          </a:bodyPr>
          <a:lstStyle/>
          <a:p>
            <a:pPr marL="0" indent="0">
              <a:buNone/>
            </a:pPr>
            <a:r>
              <a:rPr lang="en-GB" sz="7200" b="1" dirty="0">
                <a:solidFill>
                  <a:srgbClr val="FF0000"/>
                </a:solidFill>
              </a:rPr>
              <a:t>Discussion</a:t>
            </a:r>
          </a:p>
        </p:txBody>
      </p:sp>
      <p:sp>
        <p:nvSpPr>
          <p:cNvPr id="4" name="TextBox 3">
            <a:extLst>
              <a:ext uri="{FF2B5EF4-FFF2-40B4-BE49-F238E27FC236}">
                <a16:creationId xmlns:a16="http://schemas.microsoft.com/office/drawing/2014/main" id="{F7958577-994F-41DD-A36A-18E069D9FDFA}"/>
              </a:ext>
            </a:extLst>
          </p:cNvPr>
          <p:cNvSpPr txBox="1"/>
          <p:nvPr/>
        </p:nvSpPr>
        <p:spPr>
          <a:xfrm>
            <a:off x="4194313" y="4890052"/>
            <a:ext cx="6957391" cy="738664"/>
          </a:xfrm>
          <a:prstGeom prst="rect">
            <a:avLst/>
          </a:prstGeom>
          <a:noFill/>
        </p:spPr>
        <p:txBody>
          <a:bodyPr wrap="square" rtlCol="0">
            <a:spAutoFit/>
          </a:bodyPr>
          <a:lstStyle/>
          <a:p>
            <a:r>
              <a:rPr lang="en-GB" sz="2400" b="1" dirty="0">
                <a:solidFill>
                  <a:srgbClr val="00B050"/>
                </a:solidFill>
              </a:rPr>
              <a:t>terry.brewer@talk21.com</a:t>
            </a:r>
          </a:p>
          <a:p>
            <a:endParaRPr lang="en-GB" dirty="0"/>
          </a:p>
        </p:txBody>
      </p:sp>
    </p:spTree>
    <p:extLst>
      <p:ext uri="{BB962C8B-B14F-4D97-AF65-F5344CB8AC3E}">
        <p14:creationId xmlns:p14="http://schemas.microsoft.com/office/powerpoint/2010/main" val="4018174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93962" y="1535502"/>
            <a:ext cx="9816861" cy="6524863"/>
          </a:xfrm>
          <a:prstGeom prst="rect">
            <a:avLst/>
          </a:prstGeom>
          <a:noFill/>
        </p:spPr>
        <p:txBody>
          <a:bodyPr wrap="square" rtlCol="0">
            <a:spAutoFit/>
          </a:bodyPr>
          <a:lstStyle/>
          <a:p>
            <a:r>
              <a:rPr lang="en-GB" sz="4000" dirty="0">
                <a:solidFill>
                  <a:schemeClr val="bg1"/>
                </a:solidFill>
                <a:latin typeface="Arial" panose="020B0604020202020204" pitchFamily="34" charset="0"/>
                <a:cs typeface="Arial" panose="020B0604020202020204" pitchFamily="34" charset="0"/>
              </a:rPr>
              <a:t>Agenda</a:t>
            </a:r>
          </a:p>
          <a:p>
            <a:endParaRPr lang="en-GB" dirty="0">
              <a:solidFill>
                <a:schemeClr val="bg1"/>
              </a:solidFill>
            </a:endParaRPr>
          </a:p>
          <a:p>
            <a:endParaRPr lang="en-GB" dirty="0">
              <a:solidFill>
                <a:schemeClr val="bg1"/>
              </a:solidFill>
            </a:endParaRPr>
          </a:p>
          <a:p>
            <a:r>
              <a:rPr lang="en-GB" dirty="0">
                <a:solidFill>
                  <a:schemeClr val="bg1"/>
                </a:solidFill>
              </a:rPr>
              <a:t>Introduction</a:t>
            </a:r>
          </a:p>
          <a:p>
            <a:endParaRPr lang="en-GB" dirty="0">
              <a:solidFill>
                <a:schemeClr val="bg1"/>
              </a:solidFill>
            </a:endParaRPr>
          </a:p>
          <a:p>
            <a:r>
              <a:rPr lang="en-GB" dirty="0">
                <a:solidFill>
                  <a:schemeClr val="bg1"/>
                </a:solidFill>
              </a:rPr>
              <a:t>Definitions</a:t>
            </a:r>
          </a:p>
          <a:p>
            <a:endParaRPr lang="en-GB" dirty="0">
              <a:solidFill>
                <a:schemeClr val="bg1"/>
              </a:solidFill>
            </a:endParaRPr>
          </a:p>
          <a:p>
            <a:r>
              <a:rPr lang="en-GB" dirty="0">
                <a:solidFill>
                  <a:schemeClr val="bg1"/>
                </a:solidFill>
              </a:rPr>
              <a:t>PPN 03/17</a:t>
            </a:r>
          </a:p>
          <a:p>
            <a:endParaRPr lang="en-GB" dirty="0">
              <a:solidFill>
                <a:schemeClr val="bg1"/>
              </a:solidFill>
            </a:endParaRPr>
          </a:p>
          <a:p>
            <a:r>
              <a:rPr lang="en-GB" dirty="0">
                <a:solidFill>
                  <a:schemeClr val="bg1"/>
                </a:solidFill>
              </a:rPr>
              <a:t>What to do for existing contracts</a:t>
            </a:r>
          </a:p>
          <a:p>
            <a:endParaRPr lang="en-GB" dirty="0">
              <a:solidFill>
                <a:schemeClr val="bg1"/>
              </a:solidFill>
            </a:endParaRPr>
          </a:p>
          <a:p>
            <a:r>
              <a:rPr lang="en-GB" dirty="0">
                <a:solidFill>
                  <a:schemeClr val="bg1"/>
                </a:solidFill>
              </a:rPr>
              <a:t>What to do for new contracts</a:t>
            </a:r>
          </a:p>
          <a:p>
            <a:endParaRPr lang="en-GB" dirty="0">
              <a:solidFill>
                <a:schemeClr val="bg1"/>
              </a:solidFill>
            </a:endParaRPr>
          </a:p>
          <a:p>
            <a:r>
              <a:rPr lang="en-GB" dirty="0">
                <a:solidFill>
                  <a:schemeClr val="bg1"/>
                </a:solidFill>
              </a:rPr>
              <a:t>Discussion</a:t>
            </a:r>
          </a:p>
          <a:p>
            <a:endParaRPr lang="en-GB" dirty="0">
              <a:solidFill>
                <a:schemeClr val="bg1"/>
              </a:solidFill>
            </a:endParaRPr>
          </a:p>
          <a:p>
            <a:endParaRPr lang="en-GB" dirty="0">
              <a:solidFill>
                <a:schemeClr val="bg1"/>
              </a:solidFill>
            </a:endParaRPr>
          </a:p>
          <a:p>
            <a:endParaRPr lang="en-GB" dirty="0">
              <a:solidFill>
                <a:schemeClr val="bg1"/>
              </a:solidFill>
            </a:endParaRPr>
          </a:p>
          <a:p>
            <a:endParaRPr lang="en-GB" dirty="0">
              <a:solidFill>
                <a:schemeClr val="bg1"/>
              </a:solidFill>
            </a:endParaRP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52522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extLst/>
          </a:blip>
          <a:stretch/>
        </a:blip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9009517-15DA-45FC-A3A9-BA3BCCB7EA53}"/>
              </a:ext>
            </a:extLst>
          </p:cNvPr>
          <p:cNvPicPr>
            <a:picLocks noChangeAspect="1"/>
          </p:cNvPicPr>
          <p:nvPr/>
        </p:nvPicPr>
        <p:blipFill rotWithShape="1">
          <a:blip r:embed="rId3"/>
          <a:srcRect r="12845"/>
          <a:stretch/>
        </p:blipFill>
        <p:spPr>
          <a:xfrm>
            <a:off x="607848" y="609601"/>
            <a:ext cx="6946288" cy="5638797"/>
          </a:xfrm>
          <a:prstGeom prst="rect">
            <a:avLst/>
          </a:prstGeom>
          <a:effectLst>
            <a:outerShdw blurRad="50800" dist="38100" dir="5400000" algn="t" rotWithShape="0">
              <a:prstClr val="black">
                <a:alpha val="43000"/>
              </a:prstClr>
            </a:outerShdw>
          </a:effectLst>
        </p:spPr>
      </p:pic>
      <p:sp>
        <p:nvSpPr>
          <p:cNvPr id="2" name="TextBox 1"/>
          <p:cNvSpPr txBox="1"/>
          <p:nvPr/>
        </p:nvSpPr>
        <p:spPr>
          <a:xfrm>
            <a:off x="995409" y="2462278"/>
            <a:ext cx="8816197" cy="1031051"/>
          </a:xfrm>
          <a:prstGeom prst="rect">
            <a:avLst/>
          </a:prstGeom>
          <a:noFill/>
        </p:spPr>
        <p:txBody>
          <a:bodyPr wrap="square" rtlCol="0">
            <a:spAutoFit/>
          </a:bodyPr>
          <a:lstStyle/>
          <a:p>
            <a:pPr>
              <a:spcAft>
                <a:spcPts val="600"/>
              </a:spcAft>
            </a:pPr>
            <a:endParaRPr lang="en-GB" sz="2800"/>
          </a:p>
          <a:p>
            <a:pPr>
              <a:spcAft>
                <a:spcPts val="600"/>
              </a:spcAft>
            </a:pPr>
            <a:endParaRPr lang="en-GB" sz="2800"/>
          </a:p>
        </p:txBody>
      </p:sp>
      <p:sp>
        <p:nvSpPr>
          <p:cNvPr id="4" name="TextBox 3"/>
          <p:cNvSpPr txBox="1"/>
          <p:nvPr/>
        </p:nvSpPr>
        <p:spPr>
          <a:xfrm>
            <a:off x="8201837" y="1454963"/>
            <a:ext cx="3342462" cy="3308380"/>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4200" dirty="0">
                <a:solidFill>
                  <a:schemeClr val="bg1"/>
                </a:solidFill>
                <a:latin typeface="+mj-lt"/>
                <a:ea typeface="+mj-ea"/>
                <a:cs typeface="+mj-cs"/>
              </a:rPr>
              <a:t>GDPR - yet another thing to worry </a:t>
            </a:r>
            <a:r>
              <a:rPr lang="en-US" sz="4200" dirty="0">
                <a:solidFill>
                  <a:schemeClr val="tx2"/>
                </a:solidFill>
                <a:latin typeface="+mj-lt"/>
                <a:ea typeface="+mj-ea"/>
                <a:cs typeface="+mj-cs"/>
              </a:rPr>
              <a:t>about!</a:t>
            </a:r>
          </a:p>
        </p:txBody>
      </p:sp>
    </p:spTree>
    <p:extLst>
      <p:ext uri="{BB962C8B-B14F-4D97-AF65-F5344CB8AC3E}">
        <p14:creationId xmlns:p14="http://schemas.microsoft.com/office/powerpoint/2010/main" val="4224139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2927" y="501102"/>
            <a:ext cx="9404723" cy="1400530"/>
          </a:xfrm>
        </p:spPr>
        <p:txBody>
          <a:bodyPr/>
          <a:lstStyle/>
          <a:p>
            <a:r>
              <a:rPr lang="en-GB" dirty="0"/>
              <a:t>Definitions </a:t>
            </a:r>
          </a:p>
        </p:txBody>
      </p:sp>
      <p:sp>
        <p:nvSpPr>
          <p:cNvPr id="3" name="TextBox 2">
            <a:extLst>
              <a:ext uri="{FF2B5EF4-FFF2-40B4-BE49-F238E27FC236}">
                <a16:creationId xmlns:a16="http://schemas.microsoft.com/office/drawing/2014/main" id="{7838BCFD-EF4F-43E8-A5E7-5321592EC951}"/>
              </a:ext>
            </a:extLst>
          </p:cNvPr>
          <p:cNvSpPr txBox="1"/>
          <p:nvPr/>
        </p:nvSpPr>
        <p:spPr>
          <a:xfrm>
            <a:off x="1042927" y="2460299"/>
            <a:ext cx="10267803" cy="4062651"/>
          </a:xfrm>
          <a:prstGeom prst="rect">
            <a:avLst/>
          </a:prstGeom>
          <a:noFill/>
        </p:spPr>
        <p:txBody>
          <a:bodyPr wrap="square" rtlCol="0">
            <a:spAutoFit/>
          </a:bodyPr>
          <a:lstStyle/>
          <a:p>
            <a:r>
              <a:rPr lang="en-GB" sz="2400" dirty="0">
                <a:latin typeface="Calibri" panose="020F0502020204030204" pitchFamily="34" charset="0"/>
                <a:cs typeface="Calibri" panose="020F0502020204030204" pitchFamily="34" charset="0"/>
              </a:rPr>
              <a:t>Data Controller	– “</a:t>
            </a:r>
            <a:r>
              <a:rPr lang="en-GB" sz="2400" i="1" dirty="0">
                <a:latin typeface="Calibri" panose="020F0502020204030204" pitchFamily="34" charset="0"/>
                <a:cs typeface="Calibri" panose="020F0502020204030204" pitchFamily="34" charset="0"/>
              </a:rPr>
              <a:t>the natural or legal person, public authority, agency or other body which, alone or jointly with others, determines the purposes and means of the processing of personal data</a:t>
            </a:r>
            <a:r>
              <a:rPr lang="en-GB" sz="2400" dirty="0">
                <a:latin typeface="Calibri" panose="020F0502020204030204" pitchFamily="34" charset="0"/>
                <a:cs typeface="Calibri" panose="020F0502020204030204" pitchFamily="34" charset="0"/>
              </a:rPr>
              <a:t>” </a:t>
            </a:r>
          </a:p>
          <a:p>
            <a:endParaRPr lang="en-GB" sz="2400" dirty="0">
              <a:latin typeface="Calibri" panose="020F0502020204030204" pitchFamily="34" charset="0"/>
              <a:cs typeface="Calibri" panose="020F0502020204030204" pitchFamily="34" charset="0"/>
            </a:endParaRPr>
          </a:p>
          <a:p>
            <a:r>
              <a:rPr lang="en-GB" sz="2400" dirty="0">
                <a:latin typeface="Calibri" panose="020F0502020204030204" pitchFamily="34" charset="0"/>
                <a:cs typeface="Calibri" panose="020F0502020204030204" pitchFamily="34" charset="0"/>
              </a:rPr>
              <a:t> 				Council.</a:t>
            </a:r>
          </a:p>
          <a:p>
            <a:endParaRPr lang="en-GB" sz="2400" dirty="0">
              <a:latin typeface="Calibri" panose="020F0502020204030204" pitchFamily="34" charset="0"/>
              <a:cs typeface="Calibri" panose="020F0502020204030204" pitchFamily="34" charset="0"/>
            </a:endParaRPr>
          </a:p>
          <a:p>
            <a:r>
              <a:rPr lang="en-GB" sz="2400" dirty="0">
                <a:latin typeface="Calibri" panose="020F0502020204030204" pitchFamily="34" charset="0"/>
                <a:cs typeface="Calibri" panose="020F0502020204030204" pitchFamily="34" charset="0"/>
              </a:rPr>
              <a:t>Data Processor – “</a:t>
            </a:r>
            <a:r>
              <a:rPr lang="en-GB" sz="2400" i="1" dirty="0">
                <a:latin typeface="Calibri" panose="020F0502020204030204" pitchFamily="34" charset="0"/>
                <a:cs typeface="Calibri" panose="020F0502020204030204" pitchFamily="34" charset="0"/>
              </a:rPr>
              <a:t>a natural or legal person, public authority, agency or other body which processes personal data on behalf of the controller</a:t>
            </a:r>
            <a:r>
              <a:rPr lang="en-GB" sz="2400" dirty="0">
                <a:latin typeface="Calibri" panose="020F0502020204030204" pitchFamily="34" charset="0"/>
                <a:cs typeface="Calibri" panose="020F0502020204030204" pitchFamily="34" charset="0"/>
              </a:rPr>
              <a:t>” </a:t>
            </a:r>
          </a:p>
          <a:p>
            <a:endParaRPr lang="en-GB" sz="2400" dirty="0">
              <a:latin typeface="Calibri" panose="020F0502020204030204" pitchFamily="34" charset="0"/>
              <a:cs typeface="Calibri" panose="020F0502020204030204" pitchFamily="34" charset="0"/>
            </a:endParaRPr>
          </a:p>
          <a:p>
            <a:r>
              <a:rPr lang="en-GB" dirty="0"/>
              <a:t>				</a:t>
            </a:r>
            <a:r>
              <a:rPr lang="en-GB" sz="2400" dirty="0">
                <a:latin typeface="Calibri" panose="020F0502020204030204" pitchFamily="34" charset="0"/>
                <a:cs typeface="Calibri" panose="020F0502020204030204" pitchFamily="34" charset="0"/>
              </a:rPr>
              <a:t>Suppliers</a:t>
            </a:r>
          </a:p>
          <a:p>
            <a:pPr marL="285750" indent="-285750">
              <a:buFont typeface="Arial" panose="020B0604020202020204" pitchFamily="34" charset="0"/>
              <a:buChar char="•"/>
            </a:pPr>
            <a:endParaRPr lang="en-GB" dirty="0"/>
          </a:p>
        </p:txBody>
      </p:sp>
      <p:sp>
        <p:nvSpPr>
          <p:cNvPr id="4" name="Arrow: Right 3">
            <a:extLst>
              <a:ext uri="{FF2B5EF4-FFF2-40B4-BE49-F238E27FC236}">
                <a16:creationId xmlns:a16="http://schemas.microsoft.com/office/drawing/2014/main" id="{448F0382-1D8E-4C1E-938C-BF72D9139587}"/>
              </a:ext>
            </a:extLst>
          </p:cNvPr>
          <p:cNvSpPr/>
          <p:nvPr/>
        </p:nvSpPr>
        <p:spPr>
          <a:xfrm>
            <a:off x="1590261" y="3942532"/>
            <a:ext cx="978408" cy="484632"/>
          </a:xfrm>
          <a:prstGeom prst="rightArrow">
            <a:avLst>
              <a:gd name="adj1" fmla="val 21288"/>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Arrow: Right 4">
            <a:extLst>
              <a:ext uri="{FF2B5EF4-FFF2-40B4-BE49-F238E27FC236}">
                <a16:creationId xmlns:a16="http://schemas.microsoft.com/office/drawing/2014/main" id="{6876360D-01A8-4C79-BF41-F564C572D974}"/>
              </a:ext>
            </a:extLst>
          </p:cNvPr>
          <p:cNvSpPr/>
          <p:nvPr/>
        </p:nvSpPr>
        <p:spPr>
          <a:xfrm>
            <a:off x="1590261" y="5776652"/>
            <a:ext cx="978408" cy="484632"/>
          </a:xfrm>
          <a:prstGeom prst="rightArrow">
            <a:avLst>
              <a:gd name="adj1" fmla="val 21288"/>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90976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74783" y="786503"/>
            <a:ext cx="7228937" cy="707886"/>
          </a:xfrm>
          <a:prstGeom prst="rect">
            <a:avLst/>
          </a:prstGeom>
          <a:noFill/>
        </p:spPr>
        <p:txBody>
          <a:bodyPr wrap="square" rtlCol="0">
            <a:spAutoFit/>
          </a:bodyPr>
          <a:lstStyle/>
          <a:p>
            <a:r>
              <a:rPr lang="en-GB" sz="4000" dirty="0">
                <a:solidFill>
                  <a:schemeClr val="bg1"/>
                </a:solidFill>
              </a:rPr>
              <a:t>PPN 03/17</a:t>
            </a:r>
          </a:p>
        </p:txBody>
      </p:sp>
      <p:sp>
        <p:nvSpPr>
          <p:cNvPr id="2" name="TextBox 1"/>
          <p:cNvSpPr txBox="1"/>
          <p:nvPr/>
        </p:nvSpPr>
        <p:spPr>
          <a:xfrm>
            <a:off x="974783" y="2015017"/>
            <a:ext cx="10494974" cy="3970318"/>
          </a:xfrm>
          <a:prstGeom prst="rect">
            <a:avLst/>
          </a:prstGeom>
          <a:noFill/>
        </p:spPr>
        <p:txBody>
          <a:bodyPr wrap="square" rtlCol="0">
            <a:spAutoFit/>
          </a:bodyPr>
          <a:lstStyle/>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solidFill>
                  <a:schemeClr val="bg1"/>
                </a:solidFill>
              </a:rPr>
              <a:t>Published December 2017</a:t>
            </a:r>
          </a:p>
          <a:p>
            <a:pPr marL="457200" indent="-457200">
              <a:buFont typeface="Arial" panose="020B0604020202020204" pitchFamily="34" charset="0"/>
              <a:buChar char="•"/>
            </a:pPr>
            <a:r>
              <a:rPr lang="en-GB" sz="2800" dirty="0">
                <a:solidFill>
                  <a:schemeClr val="bg1"/>
                </a:solidFill>
              </a:rPr>
              <a:t>Applies to government </a:t>
            </a:r>
            <a:r>
              <a:rPr lang="en-GB" sz="2800" dirty="0" err="1">
                <a:solidFill>
                  <a:schemeClr val="bg1"/>
                </a:solidFill>
              </a:rPr>
              <a:t>Depts</a:t>
            </a:r>
            <a:r>
              <a:rPr lang="en-GB" sz="2800" dirty="0">
                <a:solidFill>
                  <a:schemeClr val="bg1"/>
                </a:solidFill>
              </a:rPr>
              <a:t> and NDPBs only</a:t>
            </a:r>
          </a:p>
          <a:p>
            <a:pPr marL="457200" indent="-457200">
              <a:buFont typeface="Arial" panose="020B0604020202020204" pitchFamily="34" charset="0"/>
              <a:buChar char="•"/>
            </a:pPr>
            <a:r>
              <a:rPr lang="en-GB" sz="2800" dirty="0">
                <a:solidFill>
                  <a:schemeClr val="bg1"/>
                </a:solidFill>
              </a:rPr>
              <a:t>However councils should see this as best practice </a:t>
            </a:r>
          </a:p>
          <a:p>
            <a:pPr marL="457200" indent="-457200">
              <a:buFont typeface="Arial" panose="020B0604020202020204" pitchFamily="34" charset="0"/>
              <a:buChar char="•"/>
            </a:pPr>
            <a:endParaRPr lang="en-GB" sz="2800" dirty="0">
              <a:solidFill>
                <a:schemeClr val="bg1"/>
              </a:solidFill>
            </a:endParaRPr>
          </a:p>
          <a:p>
            <a:r>
              <a:rPr lang="en-GB" sz="2800" dirty="0">
                <a:solidFill>
                  <a:schemeClr val="bg1"/>
                </a:solidFill>
                <a:hlinkClick r:id="rId2"/>
              </a:rPr>
              <a:t>www.gov.uk/government/publications/procurement-policy-note-0317</a:t>
            </a:r>
            <a:endParaRPr lang="en-GB" sz="2800" dirty="0">
              <a:solidFill>
                <a:schemeClr val="bg1"/>
              </a:solidFill>
            </a:endParaRPr>
          </a:p>
          <a:p>
            <a:pPr marL="457200" indent="-457200">
              <a:buFont typeface="Arial" panose="020B0604020202020204" pitchFamily="34" charset="0"/>
              <a:buChar char="•"/>
            </a:pPr>
            <a:endParaRPr lang="en-GB" sz="2800" dirty="0">
              <a:solidFill>
                <a:schemeClr val="bg1"/>
              </a:solidFill>
            </a:endParaRPr>
          </a:p>
          <a:p>
            <a:pPr marL="457200" indent="-457200">
              <a:buFont typeface="Arial" panose="020B0604020202020204" pitchFamily="34" charset="0"/>
              <a:buChar char="•"/>
            </a:pPr>
            <a:endParaRPr lang="en-GB" sz="2800" dirty="0"/>
          </a:p>
        </p:txBody>
      </p:sp>
    </p:spTree>
    <p:extLst>
      <p:ext uri="{BB962C8B-B14F-4D97-AF65-F5344CB8AC3E}">
        <p14:creationId xmlns:p14="http://schemas.microsoft.com/office/powerpoint/2010/main" val="39686698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95554" y="1518248"/>
            <a:ext cx="6055744" cy="707886"/>
          </a:xfrm>
          <a:prstGeom prst="rect">
            <a:avLst/>
          </a:prstGeom>
          <a:noFill/>
        </p:spPr>
        <p:txBody>
          <a:bodyPr wrap="square" rtlCol="0">
            <a:spAutoFit/>
          </a:bodyPr>
          <a:lstStyle/>
          <a:p>
            <a:r>
              <a:rPr lang="en-GB" sz="4000" dirty="0">
                <a:solidFill>
                  <a:schemeClr val="bg1"/>
                </a:solidFill>
              </a:rPr>
              <a:t>GDPR</a:t>
            </a:r>
          </a:p>
        </p:txBody>
      </p:sp>
      <p:sp>
        <p:nvSpPr>
          <p:cNvPr id="2" name="TextBox 1"/>
          <p:cNvSpPr txBox="1"/>
          <p:nvPr/>
        </p:nvSpPr>
        <p:spPr>
          <a:xfrm>
            <a:off x="1095554" y="2794957"/>
            <a:ext cx="6383547" cy="954107"/>
          </a:xfrm>
          <a:prstGeom prst="rect">
            <a:avLst/>
          </a:prstGeom>
          <a:noFill/>
        </p:spPr>
        <p:txBody>
          <a:bodyPr wrap="square" rtlCol="0">
            <a:spAutoFit/>
          </a:bodyPr>
          <a:lstStyle/>
          <a:p>
            <a:r>
              <a:rPr lang="en-GB" sz="2800" dirty="0">
                <a:solidFill>
                  <a:schemeClr val="bg1"/>
                </a:solidFill>
              </a:rPr>
              <a:t>How to implement in existing contracts</a:t>
            </a:r>
          </a:p>
        </p:txBody>
      </p:sp>
      <p:graphicFrame>
        <p:nvGraphicFramePr>
          <p:cNvPr id="5" name="Diagram 4"/>
          <p:cNvGraphicFramePr/>
          <p:nvPr>
            <p:extLst>
              <p:ext uri="{D42A27DB-BD31-4B8C-83A1-F6EECF244321}">
                <p14:modId xmlns:p14="http://schemas.microsoft.com/office/powerpoint/2010/main" val="1029986359"/>
              </p:ext>
            </p:extLst>
          </p:nvPr>
        </p:nvGraphicFramePr>
        <p:xfrm>
          <a:off x="5960854" y="2605177"/>
          <a:ext cx="4199146" cy="35331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9105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293" y="590554"/>
            <a:ext cx="9404723" cy="1400530"/>
          </a:xfrm>
        </p:spPr>
        <p:txBody>
          <a:bodyPr/>
          <a:lstStyle/>
          <a:p>
            <a:r>
              <a:rPr lang="en-GB" dirty="0"/>
              <a:t>Existing Contracts - Preparation </a:t>
            </a:r>
          </a:p>
        </p:txBody>
      </p:sp>
      <p:sp>
        <p:nvSpPr>
          <p:cNvPr id="4" name="Rectangle 3">
            <a:extLst>
              <a:ext uri="{FF2B5EF4-FFF2-40B4-BE49-F238E27FC236}">
                <a16:creationId xmlns:a16="http://schemas.microsoft.com/office/drawing/2014/main" id="{FDC82F03-3E3D-46B0-A875-D901BBE06B3E}"/>
              </a:ext>
            </a:extLst>
          </p:cNvPr>
          <p:cNvSpPr/>
          <p:nvPr/>
        </p:nvSpPr>
        <p:spPr>
          <a:xfrm>
            <a:off x="983293" y="2924109"/>
            <a:ext cx="9562124" cy="2554545"/>
          </a:xfrm>
          <a:prstGeom prst="rect">
            <a:avLst/>
          </a:prstGeom>
        </p:spPr>
        <p:txBody>
          <a:bodyPr wrap="square">
            <a:spAutoFit/>
          </a:bodyPr>
          <a:lstStyle/>
          <a:p>
            <a:pPr marL="285750" indent="-285750">
              <a:buFont typeface="Arial" panose="020B0604020202020204" pitchFamily="34" charset="0"/>
              <a:buChar char="•"/>
            </a:pPr>
            <a:r>
              <a:rPr lang="en-GB" sz="2000" dirty="0">
                <a:latin typeface="Calibri" panose="020F0502020204030204" pitchFamily="34" charset="0"/>
                <a:cs typeface="Calibri" panose="020F0502020204030204" pitchFamily="34" charset="0"/>
              </a:rPr>
              <a:t>Appoint a GDPR implementation lead within the Procurement function who will be responsible for co-ordinating action</a:t>
            </a:r>
          </a:p>
          <a:p>
            <a:pPr marL="285750" indent="-285750">
              <a:buFont typeface="Arial" panose="020B0604020202020204" pitchFamily="34" charset="0"/>
              <a:buChar char="•"/>
            </a:pPr>
            <a:endParaRPr lang="en-GB" sz="20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2000" dirty="0">
                <a:latin typeface="Calibri" panose="020F0502020204030204" pitchFamily="34" charset="0"/>
                <a:cs typeface="Calibri" panose="020F0502020204030204" pitchFamily="34" charset="0"/>
              </a:rPr>
              <a:t>Identify contracts that involve processing personal data and prioritise</a:t>
            </a:r>
          </a:p>
          <a:p>
            <a:endParaRPr lang="en-GB" sz="20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2000" dirty="0">
                <a:latin typeface="Calibri" panose="020F0502020204030204" pitchFamily="34" charset="0"/>
                <a:cs typeface="Calibri" panose="020F0502020204030204" pitchFamily="34" charset="0"/>
              </a:rPr>
              <a:t>Conduct due diligence on existing contracts to ensure that suppliers can implement the appropriate technical and organisational measures to comply with GDPR (i.e. provide guarantees of their ability to comply with the regulations)</a:t>
            </a:r>
          </a:p>
        </p:txBody>
      </p:sp>
    </p:spTree>
    <p:extLst>
      <p:ext uri="{BB962C8B-B14F-4D97-AF65-F5344CB8AC3E}">
        <p14:creationId xmlns:p14="http://schemas.microsoft.com/office/powerpoint/2010/main" val="3230626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4448" y="779397"/>
            <a:ext cx="9404723" cy="1400530"/>
          </a:xfrm>
        </p:spPr>
        <p:txBody>
          <a:bodyPr/>
          <a:lstStyle/>
          <a:p>
            <a:r>
              <a:rPr lang="en-GB" dirty="0"/>
              <a:t>Existing Contracts:  GDPR Implementation </a:t>
            </a:r>
          </a:p>
        </p:txBody>
      </p:sp>
      <p:sp>
        <p:nvSpPr>
          <p:cNvPr id="3" name="TextBox 2">
            <a:extLst>
              <a:ext uri="{FF2B5EF4-FFF2-40B4-BE49-F238E27FC236}">
                <a16:creationId xmlns:a16="http://schemas.microsoft.com/office/drawing/2014/main" id="{7838BCFD-EF4F-43E8-A5E7-5321592EC951}"/>
              </a:ext>
            </a:extLst>
          </p:cNvPr>
          <p:cNvSpPr txBox="1"/>
          <p:nvPr/>
        </p:nvSpPr>
        <p:spPr>
          <a:xfrm>
            <a:off x="1042927" y="2503393"/>
            <a:ext cx="10228047" cy="4308872"/>
          </a:xfrm>
          <a:prstGeom prst="rect">
            <a:avLst/>
          </a:prstGeom>
          <a:noFill/>
        </p:spPr>
        <p:txBody>
          <a:bodyPr wrap="square" rtlCol="0">
            <a:spAutoFit/>
          </a:bodyPr>
          <a:lstStyle/>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sz="2000" dirty="0">
                <a:latin typeface="Calibri" panose="020F0502020204030204" pitchFamily="34" charset="0"/>
                <a:cs typeface="Calibri" panose="020F0502020204030204" pitchFamily="34" charset="0"/>
              </a:rPr>
              <a:t>Write to the contractors identified setting out changes proposed to be made (Annex C of PPN provides a draft letter) to align to GDPR</a:t>
            </a:r>
          </a:p>
          <a:p>
            <a:pPr marL="285750" indent="-285750">
              <a:buFont typeface="Arial" panose="020B0604020202020204" pitchFamily="34" charset="0"/>
              <a:buChar char="•"/>
            </a:pPr>
            <a:endParaRPr lang="en-GB" sz="20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2000" dirty="0">
                <a:latin typeface="Calibri" panose="020F0502020204030204" pitchFamily="34" charset="0"/>
                <a:cs typeface="Calibri" panose="020F0502020204030204" pitchFamily="34" charset="0"/>
              </a:rPr>
              <a:t>Ensure suppliers will be able to provide guarantees of their ability to comply</a:t>
            </a:r>
          </a:p>
          <a:p>
            <a:pPr marL="285750" indent="-285750">
              <a:buFont typeface="Arial" panose="020B0604020202020204" pitchFamily="34" charset="0"/>
              <a:buChar char="•"/>
            </a:pPr>
            <a:endParaRPr lang="en-GB" sz="20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2000" dirty="0">
                <a:latin typeface="Calibri" panose="020F0502020204030204" pitchFamily="34" charset="0"/>
                <a:cs typeface="Calibri" panose="020F0502020204030204" pitchFamily="34" charset="0"/>
              </a:rPr>
              <a:t>Update specification and service delivery schedules setting out Controller/Processor roles plus sub-Processors</a:t>
            </a:r>
          </a:p>
          <a:p>
            <a:pPr marL="285750" indent="-285750">
              <a:buFont typeface="Arial" panose="020B0604020202020204" pitchFamily="34" charset="0"/>
              <a:buChar char="•"/>
            </a:pPr>
            <a:endParaRPr lang="en-GB" sz="20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2000" dirty="0">
                <a:latin typeface="Calibri" panose="020F0502020204030204" pitchFamily="34" charset="0"/>
                <a:cs typeface="Calibri" panose="020F0502020204030204" pitchFamily="34" charset="0"/>
              </a:rPr>
              <a:t>Use contract variation clauses to update </a:t>
            </a:r>
            <a:r>
              <a:rPr lang="en-GB" sz="2000" dirty="0" err="1">
                <a:latin typeface="Calibri" panose="020F0502020204030204" pitchFamily="34" charset="0"/>
                <a:cs typeface="Calibri" panose="020F0502020204030204" pitchFamily="34" charset="0"/>
              </a:rPr>
              <a:t>ts</a:t>
            </a:r>
            <a:r>
              <a:rPr lang="en-GB" sz="2000" dirty="0">
                <a:latin typeface="Calibri" panose="020F0502020204030204" pitchFamily="34" charset="0"/>
                <a:cs typeface="Calibri" panose="020F0502020204030204" pitchFamily="34" charset="0"/>
              </a:rPr>
              <a:t> and </a:t>
            </a:r>
            <a:r>
              <a:rPr lang="en-GB" sz="2000" dirty="0" err="1">
                <a:latin typeface="Calibri" panose="020F0502020204030204" pitchFamily="34" charset="0"/>
                <a:cs typeface="Calibri" panose="020F0502020204030204" pitchFamily="34" charset="0"/>
              </a:rPr>
              <a:t>cs</a:t>
            </a:r>
            <a:r>
              <a:rPr lang="en-GB" sz="2000" dirty="0">
                <a:latin typeface="Calibri" panose="020F0502020204030204" pitchFamily="34" charset="0"/>
                <a:cs typeface="Calibri" panose="020F0502020204030204" pitchFamily="34" charset="0"/>
              </a:rPr>
              <a:t> </a:t>
            </a:r>
          </a:p>
          <a:p>
            <a:pPr marL="285750" indent="-285750">
              <a:buFont typeface="Arial" panose="020B0604020202020204" pitchFamily="34" charset="0"/>
              <a:buChar char="•"/>
            </a:pPr>
            <a:endParaRPr lang="en-GB" sz="20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2000" dirty="0">
                <a:latin typeface="Calibri" panose="020F0502020204030204" pitchFamily="34" charset="0"/>
                <a:cs typeface="Calibri" panose="020F0502020204030204" pitchFamily="34" charset="0"/>
              </a:rPr>
              <a:t>May need some renegotiation with contractor to implement</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2874158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2927" y="918545"/>
            <a:ext cx="9404723" cy="1400530"/>
          </a:xfrm>
        </p:spPr>
        <p:txBody>
          <a:bodyPr/>
          <a:lstStyle/>
          <a:p>
            <a:r>
              <a:rPr lang="en-GB" dirty="0"/>
              <a:t>Existing Contracts </a:t>
            </a:r>
          </a:p>
        </p:txBody>
      </p:sp>
      <p:sp>
        <p:nvSpPr>
          <p:cNvPr id="3" name="TextBox 2">
            <a:extLst>
              <a:ext uri="{FF2B5EF4-FFF2-40B4-BE49-F238E27FC236}">
                <a16:creationId xmlns:a16="http://schemas.microsoft.com/office/drawing/2014/main" id="{7838BCFD-EF4F-43E8-A5E7-5321592EC951}"/>
              </a:ext>
            </a:extLst>
          </p:cNvPr>
          <p:cNvSpPr txBox="1"/>
          <p:nvPr/>
        </p:nvSpPr>
        <p:spPr>
          <a:xfrm>
            <a:off x="1241027" y="2991678"/>
            <a:ext cx="9542929" cy="1846659"/>
          </a:xfrm>
          <a:prstGeom prst="rect">
            <a:avLst/>
          </a:prstGeom>
          <a:noFill/>
        </p:spPr>
        <p:txBody>
          <a:bodyPr wrap="square" rtlCol="0">
            <a:spAutoFit/>
          </a:bodyPr>
          <a:lstStyle/>
          <a:p>
            <a:r>
              <a:rPr lang="en-GB" sz="3200" dirty="0"/>
              <a:t>	</a:t>
            </a:r>
            <a:r>
              <a:rPr lang="en-GB" sz="3200" dirty="0">
                <a:latin typeface="Calibri" panose="020F0502020204030204" pitchFamily="34" charset="0"/>
                <a:cs typeface="Calibri" panose="020F0502020204030204" pitchFamily="34" charset="0"/>
              </a:rPr>
              <a:t>NB</a:t>
            </a:r>
          </a:p>
          <a:p>
            <a:endParaRPr lang="en-GB" sz="3200" dirty="0">
              <a:latin typeface="Calibri" panose="020F0502020204030204" pitchFamily="34" charset="0"/>
              <a:cs typeface="Calibri" panose="020F0502020204030204" pitchFamily="34" charset="0"/>
            </a:endParaRPr>
          </a:p>
          <a:p>
            <a:r>
              <a:rPr lang="en-GB" sz="3200" dirty="0">
                <a:latin typeface="Calibri" panose="020F0502020204030204" pitchFamily="34" charset="0"/>
                <a:cs typeface="Calibri" panose="020F0502020204030204" pitchFamily="34" charset="0"/>
              </a:rPr>
              <a:t>	Don’t forget framework agreements you may have </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11314616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370</TotalTime>
  <Words>719</Words>
  <Application>Microsoft Office PowerPoint</Application>
  <PresentationFormat>Widescreen</PresentationFormat>
  <Paragraphs>118</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Century Gothic</vt:lpstr>
      <vt:lpstr>Wingdings 3</vt:lpstr>
      <vt:lpstr>Ion Boardroom</vt:lpstr>
      <vt:lpstr>GDPR – Practical Implementation  Managing contracts, procurement and relationships with suppliers </vt:lpstr>
      <vt:lpstr>PowerPoint Presentation</vt:lpstr>
      <vt:lpstr>PowerPoint Presentation</vt:lpstr>
      <vt:lpstr>Definitions </vt:lpstr>
      <vt:lpstr>PowerPoint Presentation</vt:lpstr>
      <vt:lpstr>PowerPoint Presentation</vt:lpstr>
      <vt:lpstr>Existing Contracts - Preparation </vt:lpstr>
      <vt:lpstr>Existing Contracts:  GDPR Implementation </vt:lpstr>
      <vt:lpstr>Existing Contracts </vt:lpstr>
      <vt:lpstr>PowerPoint Presentation</vt:lpstr>
      <vt:lpstr>New Contracts </vt:lpstr>
      <vt:lpstr>New Contracts </vt:lpstr>
      <vt:lpstr>New Contracts </vt:lpstr>
      <vt:lpstr>New Contracts </vt:lpstr>
      <vt:lpstr>What to do next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PROCUREMENT STRATEGY 2018</dc:title>
  <dc:creator>Terry</dc:creator>
  <cp:lastModifiedBy>Terry Brewer</cp:lastModifiedBy>
  <cp:revision>37</cp:revision>
  <dcterms:created xsi:type="dcterms:W3CDTF">2017-11-19T10:18:12Z</dcterms:created>
  <dcterms:modified xsi:type="dcterms:W3CDTF">2018-01-24T20:39:47Z</dcterms:modified>
</cp:coreProperties>
</file>