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338" r:id="rId6"/>
    <p:sldId id="337" r:id="rId7"/>
    <p:sldId id="339" r:id="rId8"/>
    <p:sldId id="341" r:id="rId9"/>
    <p:sldId id="342" r:id="rId10"/>
    <p:sldId id="343" r:id="rId11"/>
    <p:sldId id="329" r:id="rId12"/>
    <p:sldId id="330" r:id="rId13"/>
    <p:sldId id="328" r:id="rId14"/>
    <p:sldId id="334" r:id="rId15"/>
    <p:sldId id="331" r:id="rId16"/>
    <p:sldId id="335"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92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9" autoAdjust="0"/>
    <p:restoredTop sz="75654" autoAdjust="0"/>
  </p:normalViewPr>
  <p:slideViewPr>
    <p:cSldViewPr snapToGrid="0">
      <p:cViewPr varScale="1">
        <p:scale>
          <a:sx n="66" d="100"/>
          <a:sy n="66" d="100"/>
        </p:scale>
        <p:origin x="849" y="39"/>
      </p:cViewPr>
      <p:guideLst/>
    </p:cSldViewPr>
  </p:slideViewPr>
  <p:outlineViewPr>
    <p:cViewPr>
      <p:scale>
        <a:sx n="33" d="100"/>
        <a:sy n="33" d="100"/>
      </p:scale>
      <p:origin x="0" y="-510"/>
    </p:cViewPr>
  </p:outlineViewPr>
  <p:notesTextViewPr>
    <p:cViewPr>
      <p:scale>
        <a:sx n="400" d="100"/>
        <a:sy n="400" d="100"/>
      </p:scale>
      <p:origin x="0" y="0"/>
    </p:cViewPr>
  </p:notesTextViewPr>
  <p:sorterViewPr>
    <p:cViewPr>
      <p:scale>
        <a:sx n="37" d="25"/>
        <a:sy n="37" d="25"/>
      </p:scale>
      <p:origin x="0" y="-1860"/>
    </p:cViewPr>
  </p:sorterViewPr>
  <p:notesViewPr>
    <p:cSldViewPr snapToGrid="0">
      <p:cViewPr varScale="1">
        <p:scale>
          <a:sx n="95" d="100"/>
          <a:sy n="95" d="100"/>
        </p:scale>
        <p:origin x="366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CF89D0-FF76-47CA-AFB3-752000084E7F}" type="datetimeFigureOut">
              <a:rPr lang="en-GB" smtClean="0"/>
              <a:t>30/11/2022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ACDE15-A4CE-414A-B497-12D17D0209DE}" type="slidenum">
              <a:rPr lang="en-GB" smtClean="0"/>
              <a:t>‹#›</a:t>
            </a:fld>
            <a:endParaRPr lang="en-GB"/>
          </a:p>
        </p:txBody>
      </p:sp>
    </p:spTree>
    <p:extLst>
      <p:ext uri="{BB962C8B-B14F-4D97-AF65-F5344CB8AC3E}">
        <p14:creationId xmlns:p14="http://schemas.microsoft.com/office/powerpoint/2010/main" val="657090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C2F79-55EF-4EB8-8619-0FCCFC739FAD}" type="datetimeFigureOut">
              <a:rPr lang="en-GB" smtClean="0"/>
              <a:t>30/11/2022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151F99-8844-452A-BACD-8F54EEED3DFC}" type="slidenum">
              <a:rPr lang="en-GB" smtClean="0"/>
              <a:t>‹#›</a:t>
            </a:fld>
            <a:endParaRPr lang="en-GB"/>
          </a:p>
        </p:txBody>
      </p:sp>
    </p:spTree>
    <p:extLst>
      <p:ext uri="{BB962C8B-B14F-4D97-AF65-F5344CB8AC3E}">
        <p14:creationId xmlns:p14="http://schemas.microsoft.com/office/powerpoint/2010/main" val="667830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b="1" dirty="0" smtClean="0"/>
              <a:t>[put presentation into slide mode]</a:t>
            </a:r>
          </a:p>
          <a:p>
            <a:endParaRPr lang="en-GB" dirty="0" smtClean="0"/>
          </a:p>
          <a:p>
            <a:r>
              <a:rPr lang="en-GB" dirty="0" smtClean="0"/>
              <a:t>So good morning to everyone.</a:t>
            </a:r>
            <a:r>
              <a:rPr lang="en-GB" baseline="0" dirty="0" smtClean="0"/>
              <a:t>  I am Max E and today I’ll be jointly presenting with my colleague Claire Lesko. </a:t>
            </a:r>
          </a:p>
          <a:p>
            <a:endParaRPr lang="en-GB" baseline="0" dirty="0" smtClean="0"/>
          </a:p>
          <a:p>
            <a:r>
              <a:rPr lang="en-GB" baseline="0" dirty="0" smtClean="0"/>
              <a:t>The work that Claire and I do is mainly focused on public bodies in England, including the UK Government.  The majority of our work is focused on promoting compliance with the Public Sector Equality Duty – the P-S-E-D. </a:t>
            </a:r>
          </a:p>
          <a:p>
            <a:endParaRPr lang="en-GB" baseline="0" dirty="0" smtClean="0"/>
          </a:p>
          <a:p>
            <a:r>
              <a:rPr lang="en-GB" baseline="0" dirty="0" smtClean="0"/>
              <a:t>Today I am going to talk a bit about our work at the Commission, then I will introduce the PSED and our guidance on the PSED and AI.  </a:t>
            </a:r>
          </a:p>
          <a:p>
            <a:endParaRPr lang="en-GB" baseline="0" dirty="0" smtClean="0"/>
          </a:p>
          <a:p>
            <a:r>
              <a:rPr lang="en-GB" baseline="0" dirty="0" smtClean="0"/>
              <a:t>Claire will then talk to you about some work that we are doing to look at how a selection of local authorities are meeting the requirements of the PSED whilst using AI.     [Next Slide]</a:t>
            </a:r>
          </a:p>
        </p:txBody>
      </p:sp>
      <p:sp>
        <p:nvSpPr>
          <p:cNvPr id="4" name="Slide Number Placeholder 3"/>
          <p:cNvSpPr>
            <a:spLocks noGrp="1"/>
          </p:cNvSpPr>
          <p:nvPr>
            <p:ph type="sldNum" sz="quarter" idx="10"/>
          </p:nvPr>
        </p:nvSpPr>
        <p:spPr/>
        <p:txBody>
          <a:bodyPr/>
          <a:lstStyle/>
          <a:p>
            <a:fld id="{52151F99-8844-452A-BACD-8F54EEED3DFC}" type="slidenum">
              <a:rPr lang="en-GB" smtClean="0"/>
              <a:t>1</a:t>
            </a:fld>
            <a:endParaRPr lang="en-GB"/>
          </a:p>
        </p:txBody>
      </p:sp>
    </p:spTree>
    <p:extLst>
      <p:ext uri="{BB962C8B-B14F-4D97-AF65-F5344CB8AC3E}">
        <p14:creationId xmlns:p14="http://schemas.microsoft.com/office/powerpoint/2010/main" val="749336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51F99-8844-452A-BACD-8F54EEED3DFC}" type="slidenum">
              <a:rPr lang="en-GB" smtClean="0"/>
              <a:t>11</a:t>
            </a:fld>
            <a:endParaRPr lang="en-GB"/>
          </a:p>
        </p:txBody>
      </p:sp>
    </p:spTree>
    <p:extLst>
      <p:ext uri="{BB962C8B-B14F-4D97-AF65-F5344CB8AC3E}">
        <p14:creationId xmlns:p14="http://schemas.microsoft.com/office/powerpoint/2010/main" val="1744512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51F99-8844-452A-BACD-8F54EEED3DFC}" type="slidenum">
              <a:rPr lang="en-GB" smtClean="0"/>
              <a:t>12</a:t>
            </a:fld>
            <a:endParaRPr lang="en-GB"/>
          </a:p>
        </p:txBody>
      </p:sp>
    </p:spTree>
    <p:extLst>
      <p:ext uri="{BB962C8B-B14F-4D97-AF65-F5344CB8AC3E}">
        <p14:creationId xmlns:p14="http://schemas.microsoft.com/office/powerpoint/2010/main" val="3367920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52151F99-8844-452A-BACD-8F54EEED3DFC}" type="slidenum">
              <a:rPr lang="en-GB" smtClean="0"/>
              <a:t>14</a:t>
            </a:fld>
            <a:endParaRPr lang="en-GB"/>
          </a:p>
        </p:txBody>
      </p:sp>
    </p:spTree>
    <p:extLst>
      <p:ext uri="{BB962C8B-B14F-4D97-AF65-F5344CB8AC3E}">
        <p14:creationId xmlns:p14="http://schemas.microsoft.com/office/powerpoint/2010/main" val="3149957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51F99-8844-452A-BACD-8F54EEED3DFC}" type="slidenum">
              <a:rPr lang="en-GB" smtClean="0"/>
              <a:t>2</a:t>
            </a:fld>
            <a:endParaRPr lang="en-GB"/>
          </a:p>
        </p:txBody>
      </p:sp>
    </p:spTree>
    <p:extLst>
      <p:ext uri="{BB962C8B-B14F-4D97-AF65-F5344CB8AC3E}">
        <p14:creationId xmlns:p14="http://schemas.microsoft.com/office/powerpoint/2010/main" val="3830317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51F99-8844-452A-BACD-8F54EEED3DFC}" type="slidenum">
              <a:rPr lang="en-GB" smtClean="0"/>
              <a:t>3</a:t>
            </a:fld>
            <a:endParaRPr lang="en-GB"/>
          </a:p>
        </p:txBody>
      </p:sp>
    </p:spTree>
    <p:extLst>
      <p:ext uri="{BB962C8B-B14F-4D97-AF65-F5344CB8AC3E}">
        <p14:creationId xmlns:p14="http://schemas.microsoft.com/office/powerpoint/2010/main" val="358145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t>
            </a:r>
            <a:endParaRPr lang="en-GB" baseline="0" dirty="0" smtClean="0"/>
          </a:p>
        </p:txBody>
      </p:sp>
      <p:sp>
        <p:nvSpPr>
          <p:cNvPr id="4" name="Slide Number Placeholder 3"/>
          <p:cNvSpPr>
            <a:spLocks noGrp="1"/>
          </p:cNvSpPr>
          <p:nvPr>
            <p:ph type="sldNum" sz="quarter" idx="10"/>
          </p:nvPr>
        </p:nvSpPr>
        <p:spPr/>
        <p:txBody>
          <a:bodyPr/>
          <a:lstStyle/>
          <a:p>
            <a:fld id="{52151F99-8844-452A-BACD-8F54EEED3DFC}" type="slidenum">
              <a:rPr lang="en-GB" smtClean="0"/>
              <a:t>4</a:t>
            </a:fld>
            <a:endParaRPr lang="en-GB"/>
          </a:p>
        </p:txBody>
      </p:sp>
    </p:spTree>
    <p:extLst>
      <p:ext uri="{BB962C8B-B14F-4D97-AF65-F5344CB8AC3E}">
        <p14:creationId xmlns:p14="http://schemas.microsoft.com/office/powerpoint/2010/main" val="3984754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dirty="0" smtClean="0"/>
          </a:p>
        </p:txBody>
      </p:sp>
      <p:sp>
        <p:nvSpPr>
          <p:cNvPr id="4" name="Slide Number Placeholder 3"/>
          <p:cNvSpPr>
            <a:spLocks noGrp="1"/>
          </p:cNvSpPr>
          <p:nvPr>
            <p:ph type="sldNum" sz="quarter" idx="10"/>
          </p:nvPr>
        </p:nvSpPr>
        <p:spPr/>
        <p:txBody>
          <a:bodyPr/>
          <a:lstStyle/>
          <a:p>
            <a:fld id="{52151F99-8844-452A-BACD-8F54EEED3DFC}" type="slidenum">
              <a:rPr lang="en-GB" smtClean="0"/>
              <a:t>5</a:t>
            </a:fld>
            <a:endParaRPr lang="en-GB"/>
          </a:p>
        </p:txBody>
      </p:sp>
    </p:spTree>
    <p:extLst>
      <p:ext uri="{BB962C8B-B14F-4D97-AF65-F5344CB8AC3E}">
        <p14:creationId xmlns:p14="http://schemas.microsoft.com/office/powerpoint/2010/main" val="1533446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dirty="0" smtClean="0">
              <a:solidFill>
                <a:srgbClr val="FF0000"/>
              </a:solidFill>
            </a:endParaRPr>
          </a:p>
        </p:txBody>
      </p:sp>
      <p:sp>
        <p:nvSpPr>
          <p:cNvPr id="4" name="Slide Number Placeholder 3"/>
          <p:cNvSpPr>
            <a:spLocks noGrp="1"/>
          </p:cNvSpPr>
          <p:nvPr>
            <p:ph type="sldNum" sz="quarter" idx="10"/>
          </p:nvPr>
        </p:nvSpPr>
        <p:spPr/>
        <p:txBody>
          <a:bodyPr/>
          <a:lstStyle/>
          <a:p>
            <a:fld id="{52151F99-8844-452A-BACD-8F54EEED3DFC}" type="slidenum">
              <a:rPr lang="en-GB" smtClean="0"/>
              <a:t>6</a:t>
            </a:fld>
            <a:endParaRPr lang="en-GB"/>
          </a:p>
        </p:txBody>
      </p:sp>
    </p:spTree>
    <p:extLst>
      <p:ext uri="{BB962C8B-B14F-4D97-AF65-F5344CB8AC3E}">
        <p14:creationId xmlns:p14="http://schemas.microsoft.com/office/powerpoint/2010/main" val="105501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dirty="0" smtClean="0"/>
          </a:p>
        </p:txBody>
      </p:sp>
      <p:sp>
        <p:nvSpPr>
          <p:cNvPr id="4" name="Slide Number Placeholder 3"/>
          <p:cNvSpPr>
            <a:spLocks noGrp="1"/>
          </p:cNvSpPr>
          <p:nvPr>
            <p:ph type="sldNum" sz="quarter" idx="10"/>
          </p:nvPr>
        </p:nvSpPr>
        <p:spPr/>
        <p:txBody>
          <a:bodyPr/>
          <a:lstStyle/>
          <a:p>
            <a:fld id="{52151F99-8844-452A-BACD-8F54EEED3DFC}" type="slidenum">
              <a:rPr lang="en-GB" smtClean="0"/>
              <a:t>7</a:t>
            </a:fld>
            <a:endParaRPr lang="en-GB"/>
          </a:p>
        </p:txBody>
      </p:sp>
    </p:spTree>
    <p:extLst>
      <p:ext uri="{BB962C8B-B14F-4D97-AF65-F5344CB8AC3E}">
        <p14:creationId xmlns:p14="http://schemas.microsoft.com/office/powerpoint/2010/main" val="737747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151F99-8844-452A-BACD-8F54EEED3DFC}" type="slidenum">
              <a:rPr lang="en-GB" smtClean="0"/>
              <a:t>9</a:t>
            </a:fld>
            <a:endParaRPr lang="en-GB"/>
          </a:p>
        </p:txBody>
      </p:sp>
    </p:spTree>
    <p:extLst>
      <p:ext uri="{BB962C8B-B14F-4D97-AF65-F5344CB8AC3E}">
        <p14:creationId xmlns:p14="http://schemas.microsoft.com/office/powerpoint/2010/main" val="2354257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b="0" dirty="0" smtClean="0"/>
          </a:p>
        </p:txBody>
      </p:sp>
      <p:sp>
        <p:nvSpPr>
          <p:cNvPr id="4" name="Slide Number Placeholder 3"/>
          <p:cNvSpPr>
            <a:spLocks noGrp="1"/>
          </p:cNvSpPr>
          <p:nvPr>
            <p:ph type="sldNum" sz="quarter" idx="10"/>
          </p:nvPr>
        </p:nvSpPr>
        <p:spPr/>
        <p:txBody>
          <a:bodyPr/>
          <a:lstStyle/>
          <a:p>
            <a:fld id="{52151F99-8844-452A-BACD-8F54EEED3DFC}" type="slidenum">
              <a:rPr lang="en-GB" smtClean="0"/>
              <a:t>10</a:t>
            </a:fld>
            <a:endParaRPr lang="en-GB"/>
          </a:p>
        </p:txBody>
      </p:sp>
    </p:spTree>
    <p:extLst>
      <p:ext uri="{BB962C8B-B14F-4D97-AF65-F5344CB8AC3E}">
        <p14:creationId xmlns:p14="http://schemas.microsoft.com/office/powerpoint/2010/main" val="2852572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138A9AE-9A68-4CD9-92F1-92E26CD3AD98}"/>
              </a:ext>
            </a:extLst>
          </p:cNvPr>
          <p:cNvSpPr/>
          <p:nvPr userDrawn="1"/>
        </p:nvSpPr>
        <p:spPr>
          <a:xfrm>
            <a:off x="0" y="-32085"/>
            <a:ext cx="12192000" cy="349200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8FD9762D-45E2-471A-9D0C-34BBE6F86BC7}"/>
              </a:ext>
            </a:extLst>
          </p:cNvPr>
          <p:cNvSpPr/>
          <p:nvPr userDrawn="1"/>
        </p:nvSpPr>
        <p:spPr>
          <a:xfrm>
            <a:off x="524657" y="4896000"/>
            <a:ext cx="3364955" cy="1404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D62CECC-812A-4205-A02D-AE94D686B5AB}"/>
              </a:ext>
            </a:extLst>
          </p:cNvPr>
          <p:cNvSpPr>
            <a:spLocks noGrp="1"/>
          </p:cNvSpPr>
          <p:nvPr>
            <p:ph type="ctrTitle" hasCustomPrompt="1"/>
          </p:nvPr>
        </p:nvSpPr>
        <p:spPr>
          <a:xfrm>
            <a:off x="524656" y="2278505"/>
            <a:ext cx="3456000" cy="1240839"/>
          </a:xfrm>
          <a:solidFill>
            <a:schemeClr val="bg1"/>
          </a:solidFill>
        </p:spPr>
        <p:txBody>
          <a:bodyPr wrap="square" lIns="288000" tIns="108000" rIns="108000" bIns="0" anchor="t">
            <a:spAutoFit/>
          </a:bodyPr>
          <a:lstStyle>
            <a:lvl1pPr algn="l">
              <a:lnSpc>
                <a:spcPts val="9360"/>
              </a:lnSpc>
              <a:defRPr sz="7800">
                <a:solidFill>
                  <a:schemeClr val="tx2"/>
                </a:solidFill>
              </a:defRPr>
            </a:lvl1pPr>
          </a:lstStyle>
          <a:p>
            <a:r>
              <a:rPr lang="en-US" dirty="0"/>
              <a:t>Title of</a:t>
            </a:r>
            <a:endParaRPr lang="en-GB" dirty="0"/>
          </a:p>
        </p:txBody>
      </p:sp>
      <p:sp>
        <p:nvSpPr>
          <p:cNvPr id="3" name="Subtitle 2">
            <a:extLst>
              <a:ext uri="{FF2B5EF4-FFF2-40B4-BE49-F238E27FC236}">
                <a16:creationId xmlns:a16="http://schemas.microsoft.com/office/drawing/2014/main" id="{53948F01-6AB4-43BE-9CD1-BF2F9829B91C}"/>
              </a:ext>
            </a:extLst>
          </p:cNvPr>
          <p:cNvSpPr>
            <a:spLocks noGrp="1"/>
          </p:cNvSpPr>
          <p:nvPr>
            <p:ph type="subTitle" idx="1" hasCustomPrompt="1"/>
          </p:nvPr>
        </p:nvSpPr>
        <p:spPr>
          <a:xfrm>
            <a:off x="524656" y="3492000"/>
            <a:ext cx="5976000" cy="1404000"/>
          </a:xfrm>
          <a:solidFill>
            <a:schemeClr val="bg1"/>
          </a:solidFill>
        </p:spPr>
        <p:txBody>
          <a:bodyPr wrap="none" lIns="288000" tIns="108000" rIns="108000" bIns="0"/>
          <a:lstStyle>
            <a:lvl1pPr marL="0" indent="0" algn="l">
              <a:lnSpc>
                <a:spcPts val="9360"/>
              </a:lnSpc>
              <a:spcAft>
                <a:spcPts val="0"/>
              </a:spcAft>
              <a:buNone/>
              <a:defRPr sz="7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a:t>
            </a:r>
            <a:endParaRPr lang="en-GB" dirty="0"/>
          </a:p>
        </p:txBody>
      </p:sp>
      <p:sp>
        <p:nvSpPr>
          <p:cNvPr id="9" name="Text Placeholder 8">
            <a:extLst>
              <a:ext uri="{FF2B5EF4-FFF2-40B4-BE49-F238E27FC236}">
                <a16:creationId xmlns:a16="http://schemas.microsoft.com/office/drawing/2014/main" id="{F89A3E3E-D654-49D1-B228-704BD9D6E356}"/>
              </a:ext>
            </a:extLst>
          </p:cNvPr>
          <p:cNvSpPr>
            <a:spLocks noGrp="1"/>
          </p:cNvSpPr>
          <p:nvPr>
            <p:ph type="body" sz="quarter" idx="13" hasCustomPrompt="1"/>
          </p:nvPr>
        </p:nvSpPr>
        <p:spPr>
          <a:xfrm>
            <a:off x="752475" y="5267868"/>
            <a:ext cx="3023336" cy="986906"/>
          </a:xfrm>
        </p:spPr>
        <p:txBody>
          <a:bodyPr/>
          <a:lstStyle>
            <a:lvl1pPr marL="0" indent="0">
              <a:lnSpc>
                <a:spcPts val="2160"/>
              </a:lnSpc>
              <a:spcBef>
                <a:spcPts val="0"/>
              </a:spcBef>
              <a:spcAft>
                <a:spcPts val="0"/>
              </a:spcAft>
              <a:buNone/>
              <a:defRPr sz="1800">
                <a:solidFill>
                  <a:schemeClr val="tx2"/>
                </a:solidFill>
              </a:defRPr>
            </a:lvl1pPr>
            <a:lvl2pPr marL="0" indent="0">
              <a:lnSpc>
                <a:spcPts val="2160"/>
              </a:lnSpc>
              <a:spcBef>
                <a:spcPts val="0"/>
              </a:spcBef>
              <a:buNone/>
              <a:defRPr sz="1800"/>
            </a:lvl2pPr>
            <a:lvl3pPr marL="0" indent="0">
              <a:lnSpc>
                <a:spcPts val="2160"/>
              </a:lnSpc>
              <a:spcBef>
                <a:spcPts val="0"/>
              </a:spcBef>
              <a:buNone/>
              <a:defRPr sz="1800"/>
            </a:lvl3pPr>
            <a:lvl4pPr marL="0" indent="0">
              <a:lnSpc>
                <a:spcPts val="2160"/>
              </a:lnSpc>
              <a:spcBef>
                <a:spcPts val="0"/>
              </a:spcBef>
              <a:buNone/>
              <a:defRPr sz="1800"/>
            </a:lvl4pPr>
            <a:lvl5pPr marL="0" indent="0">
              <a:lnSpc>
                <a:spcPts val="2160"/>
              </a:lnSpc>
              <a:spcBef>
                <a:spcPts val="0"/>
              </a:spcBef>
              <a:buNone/>
              <a:defRPr sz="1800"/>
            </a:lvl5pPr>
          </a:lstStyle>
          <a:p>
            <a:pPr lvl="0"/>
            <a:r>
              <a:rPr lang="en-US" dirty="0"/>
              <a:t>Presenter name</a:t>
            </a:r>
          </a:p>
          <a:p>
            <a:pPr lvl="0"/>
            <a:r>
              <a:rPr lang="en-US" dirty="0"/>
              <a:t>Job title or organisation in full</a:t>
            </a:r>
          </a:p>
          <a:p>
            <a:pPr lvl="0"/>
            <a:r>
              <a:rPr lang="en-US" dirty="0"/>
              <a:t>DD Month YYYY</a:t>
            </a:r>
          </a:p>
        </p:txBody>
      </p:sp>
      <p:sp>
        <p:nvSpPr>
          <p:cNvPr id="14" name="TextBox 13">
            <a:extLst>
              <a:ext uri="{FF2B5EF4-FFF2-40B4-BE49-F238E27FC236}">
                <a16:creationId xmlns:a16="http://schemas.microsoft.com/office/drawing/2014/main" id="{C45D528E-D56B-4B90-B3F0-42DF04AF535F}"/>
              </a:ext>
            </a:extLst>
          </p:cNvPr>
          <p:cNvSpPr txBox="1"/>
          <p:nvPr userDrawn="1"/>
        </p:nvSpPr>
        <p:spPr>
          <a:xfrm>
            <a:off x="7804764" y="6116274"/>
            <a:ext cx="3850105" cy="276999"/>
          </a:xfrm>
          <a:prstGeom prst="rect">
            <a:avLst/>
          </a:prstGeom>
          <a:noFill/>
        </p:spPr>
        <p:txBody>
          <a:bodyPr wrap="square" lIns="0" tIns="0" rIns="0" bIns="0" rtlCol="0">
            <a:spAutoFit/>
          </a:bodyPr>
          <a:lstStyle/>
          <a:p>
            <a:pPr algn="r"/>
            <a:r>
              <a:rPr lang="en-GB" b="1" dirty="0">
                <a:solidFill>
                  <a:schemeClr val="bg1"/>
                </a:solidFill>
              </a:rPr>
              <a:t>equalityhumanrights.com</a:t>
            </a:r>
          </a:p>
        </p:txBody>
      </p:sp>
      <p:cxnSp>
        <p:nvCxnSpPr>
          <p:cNvPr id="16" name="Straight Connector 15">
            <a:extLst>
              <a:ext uri="{FF2B5EF4-FFF2-40B4-BE49-F238E27FC236}">
                <a16:creationId xmlns:a16="http://schemas.microsoft.com/office/drawing/2014/main" id="{B43600FB-3D67-4519-9FB4-4C8D7BFFFB6C}"/>
              </a:ext>
            </a:extLst>
          </p:cNvPr>
          <p:cNvCxnSpPr/>
          <p:nvPr userDrawn="1"/>
        </p:nvCxnSpPr>
        <p:spPr>
          <a:xfrm>
            <a:off x="746448" y="5142419"/>
            <a:ext cx="234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icture Placeholder 4"/>
          <p:cNvSpPr>
            <a:spLocks noGrp="1"/>
          </p:cNvSpPr>
          <p:nvPr>
            <p:ph type="pic" sz="quarter" idx="14"/>
          </p:nvPr>
        </p:nvSpPr>
        <p:spPr>
          <a:xfrm>
            <a:off x="8550000" y="543600"/>
            <a:ext cx="3106800" cy="795600"/>
          </a:xfrm>
        </p:spPr>
        <p:txBody>
          <a:bodyPr/>
          <a:lstStyle/>
          <a:p>
            <a:r>
              <a:rPr lang="en-US" smtClean="0"/>
              <a:t>Click icon to add picture</a:t>
            </a:r>
            <a:endParaRPr lang="en-GB"/>
          </a:p>
        </p:txBody>
      </p:sp>
    </p:spTree>
    <p:extLst>
      <p:ext uri="{BB962C8B-B14F-4D97-AF65-F5344CB8AC3E}">
        <p14:creationId xmlns:p14="http://schemas.microsoft.com/office/powerpoint/2010/main" val="15335868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tx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138A9AE-9A68-4CD9-92F1-92E26CD3AD98}"/>
              </a:ext>
            </a:extLst>
          </p:cNvPr>
          <p:cNvSpPr/>
          <p:nvPr userDrawn="1"/>
        </p:nvSpPr>
        <p:spPr>
          <a:xfrm>
            <a:off x="0" y="0"/>
            <a:ext cx="12192000" cy="3347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D62CECC-812A-4205-A02D-AE94D686B5AB}"/>
              </a:ext>
            </a:extLst>
          </p:cNvPr>
          <p:cNvSpPr>
            <a:spLocks noGrp="1"/>
          </p:cNvSpPr>
          <p:nvPr>
            <p:ph type="ctrTitle" hasCustomPrompt="1"/>
          </p:nvPr>
        </p:nvSpPr>
        <p:spPr>
          <a:xfrm>
            <a:off x="524656" y="2278503"/>
            <a:ext cx="5112000" cy="1404000"/>
          </a:xfrm>
          <a:solidFill>
            <a:schemeClr val="accent2"/>
          </a:solidFill>
        </p:spPr>
        <p:txBody>
          <a:bodyPr wrap="square" lIns="288000" tIns="108000" rIns="108000" bIns="0" anchor="t">
            <a:noAutofit/>
          </a:bodyPr>
          <a:lstStyle>
            <a:lvl1pPr algn="l">
              <a:lnSpc>
                <a:spcPts val="9360"/>
              </a:lnSpc>
              <a:defRPr sz="7800">
                <a:solidFill>
                  <a:schemeClr val="bg1"/>
                </a:solidFill>
              </a:defRPr>
            </a:lvl1pPr>
          </a:lstStyle>
          <a:p>
            <a:r>
              <a:rPr lang="en-US" dirty="0"/>
              <a:t>Thank you</a:t>
            </a:r>
            <a:endParaRPr lang="en-GB" dirty="0"/>
          </a:p>
        </p:txBody>
      </p:sp>
      <p:sp>
        <p:nvSpPr>
          <p:cNvPr id="14" name="TextBox 13">
            <a:extLst>
              <a:ext uri="{FF2B5EF4-FFF2-40B4-BE49-F238E27FC236}">
                <a16:creationId xmlns:a16="http://schemas.microsoft.com/office/drawing/2014/main" id="{C45D528E-D56B-4B90-B3F0-42DF04AF535F}"/>
              </a:ext>
            </a:extLst>
          </p:cNvPr>
          <p:cNvSpPr txBox="1"/>
          <p:nvPr userDrawn="1"/>
        </p:nvSpPr>
        <p:spPr>
          <a:xfrm>
            <a:off x="7804764" y="6116274"/>
            <a:ext cx="3850105" cy="276999"/>
          </a:xfrm>
          <a:prstGeom prst="rect">
            <a:avLst/>
          </a:prstGeom>
          <a:noFill/>
        </p:spPr>
        <p:txBody>
          <a:bodyPr wrap="square" lIns="0" tIns="0" rIns="0" bIns="0" rtlCol="0">
            <a:spAutoFit/>
          </a:bodyPr>
          <a:lstStyle/>
          <a:p>
            <a:pPr algn="r"/>
            <a:r>
              <a:rPr lang="en-GB" b="1" dirty="0">
                <a:solidFill>
                  <a:schemeClr val="bg1"/>
                </a:solidFill>
              </a:rPr>
              <a:t>equalityhumanrights.com</a:t>
            </a:r>
          </a:p>
        </p:txBody>
      </p:sp>
      <p:sp>
        <p:nvSpPr>
          <p:cNvPr id="5" name="Picture Placeholder 4"/>
          <p:cNvSpPr>
            <a:spLocks noGrp="1"/>
          </p:cNvSpPr>
          <p:nvPr>
            <p:ph type="pic" sz="quarter" idx="14"/>
          </p:nvPr>
        </p:nvSpPr>
        <p:spPr>
          <a:xfrm>
            <a:off x="8550000" y="543600"/>
            <a:ext cx="3106800" cy="795600"/>
          </a:xfrm>
        </p:spPr>
        <p:txBody>
          <a:bodyPr/>
          <a:lstStyle/>
          <a:p>
            <a:r>
              <a:rPr lang="en-US" smtClean="0"/>
              <a:t>Click icon to add picture</a:t>
            </a:r>
            <a:endParaRPr lang="en-GB"/>
          </a:p>
        </p:txBody>
      </p:sp>
    </p:spTree>
    <p:extLst>
      <p:ext uri="{BB962C8B-B14F-4D97-AF65-F5344CB8AC3E}">
        <p14:creationId xmlns:p14="http://schemas.microsoft.com/office/powerpoint/2010/main" val="17498903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A">
    <p:bg>
      <p:bgPr>
        <a:solidFill>
          <a:schemeClr val="accent3"/>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58B7508-A3A3-4074-85FD-89CFE3FFD498}"/>
              </a:ext>
            </a:extLst>
          </p:cNvPr>
          <p:cNvSpPr/>
          <p:nvPr userDrawn="1"/>
        </p:nvSpPr>
        <p:spPr>
          <a:xfrm>
            <a:off x="0" y="-1"/>
            <a:ext cx="12192000" cy="3502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D62CECC-812A-4205-A02D-AE94D686B5AB}"/>
              </a:ext>
            </a:extLst>
          </p:cNvPr>
          <p:cNvSpPr>
            <a:spLocks noGrp="1"/>
          </p:cNvSpPr>
          <p:nvPr>
            <p:ph type="ctrTitle" hasCustomPrompt="1"/>
          </p:nvPr>
        </p:nvSpPr>
        <p:spPr>
          <a:xfrm>
            <a:off x="532799" y="2278504"/>
            <a:ext cx="6120000" cy="1404000"/>
          </a:xfrm>
          <a:solidFill>
            <a:schemeClr val="tx2"/>
          </a:solidFill>
          <a:ln>
            <a:noFill/>
          </a:ln>
        </p:spPr>
        <p:txBody>
          <a:bodyPr wrap="none" lIns="288000" tIns="108000" rIns="0" bIns="144000" anchor="t">
            <a:normAutofit/>
          </a:bodyPr>
          <a:lstStyle>
            <a:lvl1pPr algn="l">
              <a:lnSpc>
                <a:spcPts val="9360"/>
              </a:lnSpc>
              <a:defRPr sz="7800">
                <a:solidFill>
                  <a:schemeClr val="bg1"/>
                </a:solidFill>
              </a:defRPr>
            </a:lvl1pPr>
          </a:lstStyle>
          <a:p>
            <a:r>
              <a:rPr lang="en-US" dirty="0"/>
              <a:t>Divider page</a:t>
            </a:r>
            <a:endParaRPr lang="en-GB" dirty="0"/>
          </a:p>
        </p:txBody>
      </p:sp>
      <p:sp>
        <p:nvSpPr>
          <p:cNvPr id="3" name="Subtitle 2">
            <a:extLst>
              <a:ext uri="{FF2B5EF4-FFF2-40B4-BE49-F238E27FC236}">
                <a16:creationId xmlns:a16="http://schemas.microsoft.com/office/drawing/2014/main" id="{53948F01-6AB4-43BE-9CD1-BF2F9829B91C}"/>
              </a:ext>
            </a:extLst>
          </p:cNvPr>
          <p:cNvSpPr>
            <a:spLocks noGrp="1"/>
          </p:cNvSpPr>
          <p:nvPr>
            <p:ph type="subTitle" idx="1" hasCustomPrompt="1"/>
          </p:nvPr>
        </p:nvSpPr>
        <p:spPr>
          <a:xfrm>
            <a:off x="532800" y="3671998"/>
            <a:ext cx="5904000" cy="1224001"/>
          </a:xfrm>
          <a:solidFill>
            <a:schemeClr val="tx2"/>
          </a:solidFill>
          <a:ln>
            <a:noFill/>
          </a:ln>
        </p:spPr>
        <p:txBody>
          <a:bodyPr wrap="none" lIns="288000" tIns="108000" rIns="108000" bIns="0">
            <a:normAutofit/>
          </a:bodyPr>
          <a:lstStyle>
            <a:lvl1pPr marL="0" indent="0" algn="l">
              <a:lnSpc>
                <a:spcPts val="7400"/>
              </a:lnSpc>
              <a:spcAft>
                <a:spcPts val="0"/>
              </a:spcAft>
              <a:buNone/>
              <a:defRPr sz="7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lorem ipsum</a:t>
            </a:r>
          </a:p>
        </p:txBody>
      </p:sp>
    </p:spTree>
    <p:extLst>
      <p:ext uri="{BB962C8B-B14F-4D97-AF65-F5344CB8AC3E}">
        <p14:creationId xmlns:p14="http://schemas.microsoft.com/office/powerpoint/2010/main" val="6026736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2CECC-812A-4205-A02D-AE94D686B5AB}"/>
              </a:ext>
            </a:extLst>
          </p:cNvPr>
          <p:cNvSpPr>
            <a:spLocks noGrp="1"/>
          </p:cNvSpPr>
          <p:nvPr>
            <p:ph type="ctrTitle" hasCustomPrompt="1"/>
          </p:nvPr>
        </p:nvSpPr>
        <p:spPr>
          <a:xfrm>
            <a:off x="244042" y="1106909"/>
            <a:ext cx="6333221" cy="3024000"/>
          </a:xfrm>
          <a:solidFill>
            <a:schemeClr val="bg1"/>
          </a:solidFill>
          <a:ln>
            <a:noFill/>
          </a:ln>
        </p:spPr>
        <p:txBody>
          <a:bodyPr wrap="square" lIns="288000" tIns="396000" rIns="0" bIns="144000" anchor="t">
            <a:noAutofit/>
          </a:bodyPr>
          <a:lstStyle>
            <a:lvl1pPr marL="0" marR="0" indent="0" algn="l" defTabSz="914400" rtl="0" eaLnBrk="1" fontAlgn="auto" latinLnBrk="0" hangingPunct="1">
              <a:lnSpc>
                <a:spcPts val="9360"/>
              </a:lnSpc>
              <a:spcBef>
                <a:spcPct val="0"/>
              </a:spcBef>
              <a:spcAft>
                <a:spcPts val="0"/>
              </a:spcAft>
              <a:buClrTx/>
              <a:buSzTx/>
              <a:buFontTx/>
              <a:buNone/>
              <a:tabLst/>
              <a:defRPr sz="7800">
                <a:solidFill>
                  <a:schemeClr val="accent2"/>
                </a:solidFill>
              </a:defRPr>
            </a:lvl1pPr>
          </a:lstStyle>
          <a:p>
            <a:pPr marL="0" marR="0" lvl="0" indent="0" algn="l" defTabSz="914400" rtl="0" eaLnBrk="1" fontAlgn="auto" latinLnBrk="0" hangingPunct="1">
              <a:lnSpc>
                <a:spcPts val="9360"/>
              </a:lnSpc>
              <a:spcBef>
                <a:spcPct val="0"/>
              </a:spcBef>
              <a:spcAft>
                <a:spcPts val="0"/>
              </a:spcAft>
              <a:buClrTx/>
              <a:buSzTx/>
              <a:buFontTx/>
              <a:buNone/>
              <a:tabLst/>
              <a:defRPr/>
            </a:pPr>
            <a:r>
              <a:rPr lang="en-US" dirty="0"/>
              <a:t>Divider page </a:t>
            </a:r>
            <a:r>
              <a:rPr lang="en-GB" dirty="0"/>
              <a:t>lorem ipsum</a:t>
            </a:r>
            <a:br>
              <a:rPr lang="en-GB" dirty="0"/>
            </a:br>
            <a:endParaRPr lang="en-GB" dirty="0"/>
          </a:p>
        </p:txBody>
      </p:sp>
    </p:spTree>
    <p:extLst>
      <p:ext uri="{BB962C8B-B14F-4D97-AF65-F5344CB8AC3E}">
        <p14:creationId xmlns:p14="http://schemas.microsoft.com/office/powerpoint/2010/main" val="24407939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Full Im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38A9AE-9A68-4CD9-92F1-92E26CD3AD98}"/>
              </a:ext>
            </a:extLst>
          </p:cNvPr>
          <p:cNvSpPr/>
          <p:nvPr userDrawn="1"/>
        </p:nvSpPr>
        <p:spPr>
          <a:xfrm>
            <a:off x="0" y="-4460"/>
            <a:ext cx="12192000" cy="68624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Picture Placeholder 6">
            <a:extLst>
              <a:ext uri="{FF2B5EF4-FFF2-40B4-BE49-F238E27FC236}">
                <a16:creationId xmlns:a16="http://schemas.microsoft.com/office/drawing/2014/main" id="{F8752851-9890-4F7F-B3A0-71FF150E3BF5}"/>
              </a:ext>
            </a:extLst>
          </p:cNvPr>
          <p:cNvSpPr>
            <a:spLocks noGrp="1"/>
          </p:cNvSpPr>
          <p:nvPr>
            <p:ph type="pic" sz="quarter" idx="16"/>
          </p:nvPr>
        </p:nvSpPr>
        <p:spPr>
          <a:xfrm>
            <a:off x="0" y="-4460"/>
            <a:ext cx="12204000" cy="6862460"/>
          </a:xfrm>
          <a:custGeom>
            <a:avLst/>
            <a:gdLst>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511126 w 7888705"/>
              <a:gd name="connsiteY5" fmla="*/ 511126 h 6857994"/>
              <a:gd name="connsiteX6" fmla="*/ 511126 w 7888705"/>
              <a:gd name="connsiteY6" fmla="*/ 6346868 h 6857994"/>
              <a:gd name="connsiteX7" fmla="*/ 7377579 w 7888705"/>
              <a:gd name="connsiteY7" fmla="*/ 6346868 h 6857994"/>
              <a:gd name="connsiteX8" fmla="*/ 7377579 w 7888705"/>
              <a:gd name="connsiteY8" fmla="*/ 511126 h 6857994"/>
              <a:gd name="connsiteX9" fmla="*/ 511126 w 7888705"/>
              <a:gd name="connsiteY9" fmla="*/ 5111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511126 w 7888705"/>
              <a:gd name="connsiteY5" fmla="*/ 511126 h 6857994"/>
              <a:gd name="connsiteX6" fmla="*/ 315438 w 7888705"/>
              <a:gd name="connsiteY6" fmla="*/ 6332636 h 6857994"/>
              <a:gd name="connsiteX7" fmla="*/ 7377579 w 7888705"/>
              <a:gd name="connsiteY7" fmla="*/ 6346868 h 6857994"/>
              <a:gd name="connsiteX8" fmla="*/ 7377579 w 7888705"/>
              <a:gd name="connsiteY8" fmla="*/ 511126 h 6857994"/>
              <a:gd name="connsiteX9" fmla="*/ 511126 w 7888705"/>
              <a:gd name="connsiteY9" fmla="*/ 5111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511126 w 7888705"/>
              <a:gd name="connsiteY5" fmla="*/ 511126 h 6857994"/>
              <a:gd name="connsiteX6" fmla="*/ 315438 w 7888705"/>
              <a:gd name="connsiteY6" fmla="*/ 6332636 h 6857994"/>
              <a:gd name="connsiteX7" fmla="*/ 7377579 w 7888705"/>
              <a:gd name="connsiteY7" fmla="*/ 6336194 h 6857994"/>
              <a:gd name="connsiteX8" fmla="*/ 7377579 w 7888705"/>
              <a:gd name="connsiteY8" fmla="*/ 511126 h 6857994"/>
              <a:gd name="connsiteX9" fmla="*/ 511126 w 7888705"/>
              <a:gd name="connsiteY9" fmla="*/ 5111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20626 w 7888705"/>
              <a:gd name="connsiteY5" fmla="*/ 6035626 h 6857994"/>
              <a:gd name="connsiteX6" fmla="*/ 315438 w 7888705"/>
              <a:gd name="connsiteY6" fmla="*/ 6332636 h 6857994"/>
              <a:gd name="connsiteX7" fmla="*/ 7377579 w 7888705"/>
              <a:gd name="connsiteY7" fmla="*/ 6336194 h 6857994"/>
              <a:gd name="connsiteX8" fmla="*/ 7377579 w 7888705"/>
              <a:gd name="connsiteY8" fmla="*/ 511126 h 6857994"/>
              <a:gd name="connsiteX9" fmla="*/ 320626 w 7888705"/>
              <a:gd name="connsiteY9" fmla="*/ 60356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20626 w 7888705"/>
              <a:gd name="connsiteY5" fmla="*/ 6035626 h 6857994"/>
              <a:gd name="connsiteX6" fmla="*/ 315438 w 7888705"/>
              <a:gd name="connsiteY6" fmla="*/ 6332636 h 6857994"/>
              <a:gd name="connsiteX7" fmla="*/ 7377579 w 7888705"/>
              <a:gd name="connsiteY7" fmla="*/ 6336194 h 6857994"/>
              <a:gd name="connsiteX8" fmla="*/ 7377579 w 7888705"/>
              <a:gd name="connsiteY8" fmla="*/ 6022926 h 6857994"/>
              <a:gd name="connsiteX9" fmla="*/ 320626 w 7888705"/>
              <a:gd name="connsiteY9" fmla="*/ 60356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20626 w 7888705"/>
              <a:gd name="connsiteY5" fmla="*/ 6319895 h 6857994"/>
              <a:gd name="connsiteX6" fmla="*/ 315438 w 7888705"/>
              <a:gd name="connsiteY6" fmla="*/ 6332636 h 6857994"/>
              <a:gd name="connsiteX7" fmla="*/ 7377579 w 7888705"/>
              <a:gd name="connsiteY7" fmla="*/ 6336194 h 6857994"/>
              <a:gd name="connsiteX8" fmla="*/ 7377579 w 7888705"/>
              <a:gd name="connsiteY8" fmla="*/ 6022926 h 6857994"/>
              <a:gd name="connsiteX9" fmla="*/ 320626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77579 w 7888705"/>
              <a:gd name="connsiteY7" fmla="*/ 6336194 h 6857994"/>
              <a:gd name="connsiteX8" fmla="*/ 7377579 w 7888705"/>
              <a:gd name="connsiteY8" fmla="*/ 6022926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77579 w 7888705"/>
              <a:gd name="connsiteY7" fmla="*/ 6336194 h 6857994"/>
              <a:gd name="connsiteX8" fmla="*/ 7356147 w 7888705"/>
              <a:gd name="connsiteY8" fmla="*/ 6315820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60910 w 7888705"/>
              <a:gd name="connsiteY7" fmla="*/ 6331431 h 6857994"/>
              <a:gd name="connsiteX8" fmla="*/ 7356147 w 7888705"/>
              <a:gd name="connsiteY8" fmla="*/ 6315820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564560 w 8453265"/>
              <a:gd name="connsiteY0" fmla="*/ 0 h 6857994"/>
              <a:gd name="connsiteX1" fmla="*/ 8453265 w 8453265"/>
              <a:gd name="connsiteY1" fmla="*/ 0 h 6857994"/>
              <a:gd name="connsiteX2" fmla="*/ 8453265 w 8453265"/>
              <a:gd name="connsiteY2" fmla="*/ 6857994 h 6857994"/>
              <a:gd name="connsiteX3" fmla="*/ 564560 w 8453265"/>
              <a:gd name="connsiteY3" fmla="*/ 6857994 h 6857994"/>
              <a:gd name="connsiteX4" fmla="*/ 564560 w 8453265"/>
              <a:gd name="connsiteY4" fmla="*/ 0 h 6857994"/>
              <a:gd name="connsiteX5" fmla="*/ 880423 w 8453265"/>
              <a:gd name="connsiteY5" fmla="*/ 6317514 h 6857994"/>
              <a:gd name="connsiteX6" fmla="*/ 879998 w 8453265"/>
              <a:gd name="connsiteY6" fmla="*/ 6332636 h 6857994"/>
              <a:gd name="connsiteX7" fmla="*/ 7923089 w 8453265"/>
              <a:gd name="connsiteY7" fmla="*/ 6331431 h 6857994"/>
              <a:gd name="connsiteX8" fmla="*/ 7920707 w 8453265"/>
              <a:gd name="connsiteY8" fmla="*/ 6315820 h 6857994"/>
              <a:gd name="connsiteX9" fmla="*/ 880423 w 8453265"/>
              <a:gd name="connsiteY9" fmla="*/ 6317514 h 6857994"/>
              <a:gd name="connsiteX0" fmla="*/ 564560 w 8453265"/>
              <a:gd name="connsiteY0" fmla="*/ 0 h 6857994"/>
              <a:gd name="connsiteX1" fmla="*/ 8453265 w 8453265"/>
              <a:gd name="connsiteY1" fmla="*/ 0 h 6857994"/>
              <a:gd name="connsiteX2" fmla="*/ 8453265 w 8453265"/>
              <a:gd name="connsiteY2" fmla="*/ 6857994 h 6857994"/>
              <a:gd name="connsiteX3" fmla="*/ 564560 w 8453265"/>
              <a:gd name="connsiteY3" fmla="*/ 6857994 h 6857994"/>
              <a:gd name="connsiteX4" fmla="*/ 564560 w 8453265"/>
              <a:gd name="connsiteY4" fmla="*/ 0 h 6857994"/>
              <a:gd name="connsiteX5" fmla="*/ 880423 w 8453265"/>
              <a:gd name="connsiteY5" fmla="*/ 6317514 h 6857994"/>
              <a:gd name="connsiteX6" fmla="*/ 879998 w 8453265"/>
              <a:gd name="connsiteY6" fmla="*/ 6332636 h 6857994"/>
              <a:gd name="connsiteX7" fmla="*/ 7923089 w 8453265"/>
              <a:gd name="connsiteY7" fmla="*/ 6331431 h 6857994"/>
              <a:gd name="connsiteX8" fmla="*/ 7920707 w 8453265"/>
              <a:gd name="connsiteY8" fmla="*/ 6315820 h 6857994"/>
              <a:gd name="connsiteX9" fmla="*/ 880423 w 8453265"/>
              <a:gd name="connsiteY9" fmla="*/ 6317514 h 6857994"/>
              <a:gd name="connsiteX0" fmla="*/ 205950 w 8094655"/>
              <a:gd name="connsiteY0" fmla="*/ 0 h 6857994"/>
              <a:gd name="connsiteX1" fmla="*/ 8094655 w 8094655"/>
              <a:gd name="connsiteY1" fmla="*/ 0 h 6857994"/>
              <a:gd name="connsiteX2" fmla="*/ 8094655 w 8094655"/>
              <a:gd name="connsiteY2" fmla="*/ 6857994 h 6857994"/>
              <a:gd name="connsiteX3" fmla="*/ 205950 w 8094655"/>
              <a:gd name="connsiteY3" fmla="*/ 6857994 h 6857994"/>
              <a:gd name="connsiteX4" fmla="*/ 205950 w 8094655"/>
              <a:gd name="connsiteY4" fmla="*/ 0 h 6857994"/>
              <a:gd name="connsiteX5" fmla="*/ 521813 w 8094655"/>
              <a:gd name="connsiteY5" fmla="*/ 6317514 h 6857994"/>
              <a:gd name="connsiteX6" fmla="*/ 521388 w 8094655"/>
              <a:gd name="connsiteY6" fmla="*/ 6332636 h 6857994"/>
              <a:gd name="connsiteX7" fmla="*/ 7564479 w 8094655"/>
              <a:gd name="connsiteY7" fmla="*/ 6331431 h 6857994"/>
              <a:gd name="connsiteX8" fmla="*/ 7562097 w 8094655"/>
              <a:gd name="connsiteY8" fmla="*/ 6315820 h 6857994"/>
              <a:gd name="connsiteX9" fmla="*/ 521813 w 809465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290879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17514 h 6857994"/>
              <a:gd name="connsiteX6" fmla="*/ 287956 w 7888705"/>
              <a:gd name="connsiteY6" fmla="*/ 6332636 h 6857994"/>
              <a:gd name="connsiteX7" fmla="*/ 7358529 w 7888705"/>
              <a:gd name="connsiteY7" fmla="*/ 6331431 h 6857994"/>
              <a:gd name="connsiteX8" fmla="*/ 7356147 w 7888705"/>
              <a:gd name="connsiteY8" fmla="*/ 6315820 h 6857994"/>
              <a:gd name="connsiteX9" fmla="*/ 290879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88381 w 7888705"/>
              <a:gd name="connsiteY5" fmla="*/ 6320012 h 6857994"/>
              <a:gd name="connsiteX6" fmla="*/ 287956 w 7888705"/>
              <a:gd name="connsiteY6" fmla="*/ 6332636 h 6857994"/>
              <a:gd name="connsiteX7" fmla="*/ 7358529 w 7888705"/>
              <a:gd name="connsiteY7" fmla="*/ 6331431 h 6857994"/>
              <a:gd name="connsiteX8" fmla="*/ 7356147 w 7888705"/>
              <a:gd name="connsiteY8" fmla="*/ 6315820 h 6857994"/>
              <a:gd name="connsiteX9" fmla="*/ 288381 w 7888705"/>
              <a:gd name="connsiteY9" fmla="*/ 6320012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87956 w 7888705"/>
              <a:gd name="connsiteY6" fmla="*/ 6332636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87956 w 7888705"/>
              <a:gd name="connsiteY6" fmla="*/ 6295160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87956 w 7888705"/>
              <a:gd name="connsiteY6" fmla="*/ 6295160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8645 w 7888705"/>
              <a:gd name="connsiteY8" fmla="*/ 6320817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8645 w 7888705"/>
              <a:gd name="connsiteY8" fmla="*/ 631831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8645 w 7888705"/>
              <a:gd name="connsiteY8" fmla="*/ 631831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48651 w 7888705"/>
              <a:gd name="connsiteY8" fmla="*/ 631831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1143 w 7888705"/>
              <a:gd name="connsiteY8" fmla="*/ 6315821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3094351 w 7888705"/>
              <a:gd name="connsiteY9" fmla="*/ 6318354 h 6857994"/>
              <a:gd name="connsiteX10" fmla="*/ 290879 w 7888705"/>
              <a:gd name="connsiteY10"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6146 w 7888705"/>
              <a:gd name="connsiteY8" fmla="*/ 6320818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68522 w 7888705"/>
              <a:gd name="connsiteY7" fmla="*/ 6381397 h 6857994"/>
              <a:gd name="connsiteX8" fmla="*/ 7356146 w 7888705"/>
              <a:gd name="connsiteY8" fmla="*/ 6320818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68522 w 7888705"/>
              <a:gd name="connsiteY7" fmla="*/ 6381397 h 6857994"/>
              <a:gd name="connsiteX8" fmla="*/ 7358644 w 7888705"/>
              <a:gd name="connsiteY8" fmla="*/ 6240871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58644 w 7888705"/>
              <a:gd name="connsiteY8" fmla="*/ 6240871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46612 w 7888705"/>
              <a:gd name="connsiteY8" fmla="*/ 630102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70676 w 7888705"/>
              <a:gd name="connsiteY8" fmla="*/ 6325092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403155 w 7888705"/>
              <a:gd name="connsiteY8" fmla="*/ 6322594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65680 w 7888705"/>
              <a:gd name="connsiteY8" fmla="*/ 6320096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67404 w 7888705"/>
              <a:gd name="connsiteY7" fmla="*/ 6330115 h 6857994"/>
              <a:gd name="connsiteX8" fmla="*/ 7365680 w 7888705"/>
              <a:gd name="connsiteY8" fmla="*/ 6320096 h 6857994"/>
              <a:gd name="connsiteX9" fmla="*/ 290879 w 7888705"/>
              <a:gd name="connsiteY9" fmla="*/ 6322510 h 6857994"/>
              <a:gd name="connsiteX0" fmla="*/ 51170 w 7939875"/>
              <a:gd name="connsiteY0" fmla="*/ 0 h 6857994"/>
              <a:gd name="connsiteX1" fmla="*/ 7939875 w 7939875"/>
              <a:gd name="connsiteY1" fmla="*/ 0 h 6857994"/>
              <a:gd name="connsiteX2" fmla="*/ 7939875 w 7939875"/>
              <a:gd name="connsiteY2" fmla="*/ 6857994 h 6857994"/>
              <a:gd name="connsiteX3" fmla="*/ 0 w 7939875"/>
              <a:gd name="connsiteY3" fmla="*/ 6857994 h 6857994"/>
              <a:gd name="connsiteX4" fmla="*/ 51170 w 7939875"/>
              <a:gd name="connsiteY4" fmla="*/ 0 h 6857994"/>
              <a:gd name="connsiteX5" fmla="*/ 342049 w 7939875"/>
              <a:gd name="connsiteY5" fmla="*/ 6322510 h 6857994"/>
              <a:gd name="connsiteX6" fmla="*/ 344123 w 7939875"/>
              <a:gd name="connsiteY6" fmla="*/ 6330137 h 6857994"/>
              <a:gd name="connsiteX7" fmla="*/ 7418574 w 7939875"/>
              <a:gd name="connsiteY7" fmla="*/ 6330115 h 6857994"/>
              <a:gd name="connsiteX8" fmla="*/ 7416850 w 7939875"/>
              <a:gd name="connsiteY8" fmla="*/ 6320096 h 6857994"/>
              <a:gd name="connsiteX9" fmla="*/ 342049 w 7939875"/>
              <a:gd name="connsiteY9" fmla="*/ 6322510 h 6857994"/>
              <a:gd name="connsiteX0" fmla="*/ 0 w 7939875"/>
              <a:gd name="connsiteY0" fmla="*/ 0 h 6862454"/>
              <a:gd name="connsiteX1" fmla="*/ 7939875 w 7939875"/>
              <a:gd name="connsiteY1" fmla="*/ 4460 h 6862454"/>
              <a:gd name="connsiteX2" fmla="*/ 7939875 w 7939875"/>
              <a:gd name="connsiteY2" fmla="*/ 6862454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939875"/>
              <a:gd name="connsiteY0" fmla="*/ 0 h 6862454"/>
              <a:gd name="connsiteX1" fmla="*/ 7939875 w 7939875"/>
              <a:gd name="connsiteY1" fmla="*/ 4460 h 6862454"/>
              <a:gd name="connsiteX2" fmla="*/ 7774994 w 7939875"/>
              <a:gd name="connsiteY2" fmla="*/ 6853533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939875"/>
              <a:gd name="connsiteY0" fmla="*/ 0 h 6862454"/>
              <a:gd name="connsiteX1" fmla="*/ 7939875 w 7939875"/>
              <a:gd name="connsiteY1" fmla="*/ 4460 h 6862454"/>
              <a:gd name="connsiteX2" fmla="*/ 7774994 w 7939875"/>
              <a:gd name="connsiteY2" fmla="*/ 6857994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939875"/>
              <a:gd name="connsiteY0" fmla="*/ 0 h 6862454"/>
              <a:gd name="connsiteX1" fmla="*/ 7939875 w 7939875"/>
              <a:gd name="connsiteY1" fmla="*/ 4460 h 6862454"/>
              <a:gd name="connsiteX2" fmla="*/ 7769309 w 7939875"/>
              <a:gd name="connsiteY2" fmla="*/ 6862454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774994"/>
              <a:gd name="connsiteY0" fmla="*/ 0 h 6862454"/>
              <a:gd name="connsiteX1" fmla="*/ 7774994 w 7774994"/>
              <a:gd name="connsiteY1" fmla="*/ 0 h 6862454"/>
              <a:gd name="connsiteX2" fmla="*/ 7769309 w 7774994"/>
              <a:gd name="connsiteY2" fmla="*/ 6862454 h 6862454"/>
              <a:gd name="connsiteX3" fmla="*/ 0 w 7774994"/>
              <a:gd name="connsiteY3" fmla="*/ 6862454 h 6862454"/>
              <a:gd name="connsiteX4" fmla="*/ 0 w 7774994"/>
              <a:gd name="connsiteY4" fmla="*/ 0 h 6862454"/>
              <a:gd name="connsiteX5" fmla="*/ 342049 w 7774994"/>
              <a:gd name="connsiteY5" fmla="*/ 6326970 h 6862454"/>
              <a:gd name="connsiteX6" fmla="*/ 344123 w 7774994"/>
              <a:gd name="connsiteY6" fmla="*/ 6334597 h 6862454"/>
              <a:gd name="connsiteX7" fmla="*/ 7418574 w 7774994"/>
              <a:gd name="connsiteY7" fmla="*/ 6334575 h 6862454"/>
              <a:gd name="connsiteX8" fmla="*/ 7416850 w 7774994"/>
              <a:gd name="connsiteY8" fmla="*/ 6324556 h 6862454"/>
              <a:gd name="connsiteX9" fmla="*/ 342049 w 7774994"/>
              <a:gd name="connsiteY9" fmla="*/ 6326970 h 6862454"/>
              <a:gd name="connsiteX0" fmla="*/ 0 w 7774994"/>
              <a:gd name="connsiteY0" fmla="*/ 0 h 6862454"/>
              <a:gd name="connsiteX1" fmla="*/ 7774994 w 7774994"/>
              <a:gd name="connsiteY1" fmla="*/ 0 h 6862454"/>
              <a:gd name="connsiteX2" fmla="*/ 7772152 w 7774994"/>
              <a:gd name="connsiteY2" fmla="*/ 6862454 h 6862454"/>
              <a:gd name="connsiteX3" fmla="*/ 0 w 7774994"/>
              <a:gd name="connsiteY3" fmla="*/ 6862454 h 6862454"/>
              <a:gd name="connsiteX4" fmla="*/ 0 w 7774994"/>
              <a:gd name="connsiteY4" fmla="*/ 0 h 6862454"/>
              <a:gd name="connsiteX5" fmla="*/ 342049 w 7774994"/>
              <a:gd name="connsiteY5" fmla="*/ 6326970 h 6862454"/>
              <a:gd name="connsiteX6" fmla="*/ 344123 w 7774994"/>
              <a:gd name="connsiteY6" fmla="*/ 6334597 h 6862454"/>
              <a:gd name="connsiteX7" fmla="*/ 7418574 w 7774994"/>
              <a:gd name="connsiteY7" fmla="*/ 6334575 h 6862454"/>
              <a:gd name="connsiteX8" fmla="*/ 7416850 w 7774994"/>
              <a:gd name="connsiteY8" fmla="*/ 6324556 h 6862454"/>
              <a:gd name="connsiteX9" fmla="*/ 342049 w 7774994"/>
              <a:gd name="connsiteY9" fmla="*/ 6326970 h 6862454"/>
              <a:gd name="connsiteX0" fmla="*/ 0 w 7774994"/>
              <a:gd name="connsiteY0" fmla="*/ 0 h 6862454"/>
              <a:gd name="connsiteX1" fmla="*/ 7774994 w 7774994"/>
              <a:gd name="connsiteY1" fmla="*/ 0 h 6862454"/>
              <a:gd name="connsiteX2" fmla="*/ 7757915 w 7774994"/>
              <a:gd name="connsiteY2" fmla="*/ 6862454 h 6862454"/>
              <a:gd name="connsiteX3" fmla="*/ 0 w 7774994"/>
              <a:gd name="connsiteY3" fmla="*/ 6862454 h 6862454"/>
              <a:gd name="connsiteX4" fmla="*/ 0 w 7774994"/>
              <a:gd name="connsiteY4" fmla="*/ 0 h 6862454"/>
              <a:gd name="connsiteX5" fmla="*/ 342049 w 7774994"/>
              <a:gd name="connsiteY5" fmla="*/ 6326970 h 6862454"/>
              <a:gd name="connsiteX6" fmla="*/ 344123 w 7774994"/>
              <a:gd name="connsiteY6" fmla="*/ 6334597 h 6862454"/>
              <a:gd name="connsiteX7" fmla="*/ 7418574 w 7774994"/>
              <a:gd name="connsiteY7" fmla="*/ 6334575 h 6862454"/>
              <a:gd name="connsiteX8" fmla="*/ 7416850 w 7774994"/>
              <a:gd name="connsiteY8" fmla="*/ 6324556 h 6862454"/>
              <a:gd name="connsiteX9" fmla="*/ 342049 w 7774994"/>
              <a:gd name="connsiteY9" fmla="*/ 6326970 h 6862454"/>
              <a:gd name="connsiteX0" fmla="*/ 0 w 7758096"/>
              <a:gd name="connsiteY0" fmla="*/ 0 h 6862454"/>
              <a:gd name="connsiteX1" fmla="*/ 7756689 w 7758096"/>
              <a:gd name="connsiteY1" fmla="*/ 0 h 6862454"/>
              <a:gd name="connsiteX2" fmla="*/ 7757915 w 7758096"/>
              <a:gd name="connsiteY2" fmla="*/ 6862454 h 6862454"/>
              <a:gd name="connsiteX3" fmla="*/ 0 w 7758096"/>
              <a:gd name="connsiteY3" fmla="*/ 6862454 h 6862454"/>
              <a:gd name="connsiteX4" fmla="*/ 0 w 7758096"/>
              <a:gd name="connsiteY4" fmla="*/ 0 h 6862454"/>
              <a:gd name="connsiteX5" fmla="*/ 342049 w 7758096"/>
              <a:gd name="connsiteY5" fmla="*/ 6326970 h 6862454"/>
              <a:gd name="connsiteX6" fmla="*/ 344123 w 7758096"/>
              <a:gd name="connsiteY6" fmla="*/ 6334597 h 6862454"/>
              <a:gd name="connsiteX7" fmla="*/ 7418574 w 7758096"/>
              <a:gd name="connsiteY7" fmla="*/ 6334575 h 6862454"/>
              <a:gd name="connsiteX8" fmla="*/ 7416850 w 7758096"/>
              <a:gd name="connsiteY8" fmla="*/ 6324556 h 6862454"/>
              <a:gd name="connsiteX9" fmla="*/ 342049 w 7758096"/>
              <a:gd name="connsiteY9" fmla="*/ 6326970 h 6862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58096" h="6862454">
                <a:moveTo>
                  <a:pt x="0" y="0"/>
                </a:moveTo>
                <a:lnTo>
                  <a:pt x="7756689" y="0"/>
                </a:lnTo>
                <a:cubicBezTo>
                  <a:pt x="7755742" y="2287485"/>
                  <a:pt x="7758862" y="4574969"/>
                  <a:pt x="7757915" y="6862454"/>
                </a:cubicBezTo>
                <a:lnTo>
                  <a:pt x="0" y="6862454"/>
                </a:lnTo>
                <a:lnTo>
                  <a:pt x="0" y="0"/>
                </a:lnTo>
                <a:close/>
                <a:moveTo>
                  <a:pt x="342049" y="6326970"/>
                </a:moveTo>
                <a:cubicBezTo>
                  <a:pt x="338537" y="6326694"/>
                  <a:pt x="343363" y="6335355"/>
                  <a:pt x="344123" y="6334597"/>
                </a:cubicBezTo>
                <a:lnTo>
                  <a:pt x="7418574" y="6334575"/>
                </a:lnTo>
                <a:cubicBezTo>
                  <a:pt x="7418613" y="6331870"/>
                  <a:pt x="7416811" y="6327261"/>
                  <a:pt x="7416850" y="6324556"/>
                </a:cubicBezTo>
                <a:lnTo>
                  <a:pt x="342049" y="6326970"/>
                </a:lnTo>
                <a:close/>
              </a:path>
            </a:pathLst>
          </a:custGeom>
          <a:noFill/>
          <a:ln>
            <a:noFill/>
          </a:ln>
        </p:spPr>
        <p:txBody>
          <a:bodyPr anchor="ctr"/>
          <a:lstStyle>
            <a:lvl1pPr algn="ctr">
              <a:defRPr/>
            </a:lvl1pPr>
          </a:lstStyle>
          <a:p>
            <a:r>
              <a:rPr lang="en-US" dirty="0" smtClean="0"/>
              <a:t>Click icon to add picture</a:t>
            </a:r>
            <a:endParaRPr lang="en-GB" dirty="0"/>
          </a:p>
        </p:txBody>
      </p:sp>
      <p:sp>
        <p:nvSpPr>
          <p:cNvPr id="2" name="Title 1">
            <a:extLst>
              <a:ext uri="{FF2B5EF4-FFF2-40B4-BE49-F238E27FC236}">
                <a16:creationId xmlns:a16="http://schemas.microsoft.com/office/drawing/2014/main" id="{2D62CECC-812A-4205-A02D-AE94D686B5AB}"/>
              </a:ext>
            </a:extLst>
          </p:cNvPr>
          <p:cNvSpPr>
            <a:spLocks noGrp="1"/>
          </p:cNvSpPr>
          <p:nvPr>
            <p:ph type="ctrTitle" hasCustomPrompt="1"/>
          </p:nvPr>
        </p:nvSpPr>
        <p:spPr>
          <a:xfrm>
            <a:off x="532799" y="532800"/>
            <a:ext cx="6120000" cy="1404000"/>
          </a:xfrm>
          <a:solidFill>
            <a:schemeClr val="accent2"/>
          </a:solidFill>
          <a:ln>
            <a:noFill/>
          </a:ln>
        </p:spPr>
        <p:txBody>
          <a:bodyPr wrap="none" lIns="288000" tIns="108000" rIns="0" bIns="144000" anchor="t">
            <a:normAutofit/>
          </a:bodyPr>
          <a:lstStyle>
            <a:lvl1pPr algn="l">
              <a:lnSpc>
                <a:spcPts val="9360"/>
              </a:lnSpc>
              <a:defRPr sz="7800">
                <a:solidFill>
                  <a:schemeClr val="bg1"/>
                </a:solidFill>
              </a:defRPr>
            </a:lvl1pPr>
          </a:lstStyle>
          <a:p>
            <a:r>
              <a:rPr lang="en-US" dirty="0"/>
              <a:t>Divider page</a:t>
            </a:r>
            <a:endParaRPr lang="en-GB" dirty="0"/>
          </a:p>
        </p:txBody>
      </p:sp>
      <p:sp>
        <p:nvSpPr>
          <p:cNvPr id="3" name="Subtitle 2">
            <a:extLst>
              <a:ext uri="{FF2B5EF4-FFF2-40B4-BE49-F238E27FC236}">
                <a16:creationId xmlns:a16="http://schemas.microsoft.com/office/drawing/2014/main" id="{53948F01-6AB4-43BE-9CD1-BF2F9829B91C}"/>
              </a:ext>
            </a:extLst>
          </p:cNvPr>
          <p:cNvSpPr>
            <a:spLocks noGrp="1"/>
          </p:cNvSpPr>
          <p:nvPr>
            <p:ph type="subTitle" idx="1" hasCustomPrompt="1"/>
          </p:nvPr>
        </p:nvSpPr>
        <p:spPr>
          <a:xfrm>
            <a:off x="532800" y="1926000"/>
            <a:ext cx="5904000" cy="1224001"/>
          </a:xfrm>
          <a:solidFill>
            <a:schemeClr val="accent2"/>
          </a:solidFill>
          <a:ln>
            <a:noFill/>
          </a:ln>
        </p:spPr>
        <p:txBody>
          <a:bodyPr wrap="none" lIns="288000" tIns="108000" rIns="108000" bIns="0">
            <a:normAutofit/>
          </a:bodyPr>
          <a:lstStyle>
            <a:lvl1pPr marL="0" indent="0" algn="l">
              <a:lnSpc>
                <a:spcPts val="7400"/>
              </a:lnSpc>
              <a:spcAft>
                <a:spcPts val="0"/>
              </a:spcAft>
              <a:buNone/>
              <a:defRPr sz="7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lorem ipsum</a:t>
            </a:r>
          </a:p>
        </p:txBody>
      </p:sp>
      <p:sp>
        <p:nvSpPr>
          <p:cNvPr id="11" name="Footer Placeholder 2">
            <a:extLst>
              <a:ext uri="{FF2B5EF4-FFF2-40B4-BE49-F238E27FC236}">
                <a16:creationId xmlns:a16="http://schemas.microsoft.com/office/drawing/2014/main" id="{582E5B82-F41C-4EA2-98E1-4D13CAB56062}"/>
              </a:ext>
            </a:extLst>
          </p:cNvPr>
          <p:cNvSpPr>
            <a:spLocks noGrp="1"/>
          </p:cNvSpPr>
          <p:nvPr>
            <p:ph type="ftr" sz="quarter" idx="11"/>
          </p:nvPr>
        </p:nvSpPr>
        <p:spPr>
          <a:xfrm>
            <a:off x="5159829" y="6392168"/>
            <a:ext cx="6108343" cy="275831"/>
          </a:xfrm>
          <a:noFill/>
        </p:spPr>
        <p:txBody>
          <a:bodyPr/>
          <a:lstStyle>
            <a:lvl1pPr>
              <a:defRPr>
                <a:solidFill>
                  <a:schemeClr val="bg1"/>
                </a:solidFill>
              </a:defRPr>
            </a:lvl1pPr>
          </a:lstStyle>
          <a:p>
            <a:endParaRPr lang="en-GB" dirty="0"/>
          </a:p>
        </p:txBody>
      </p:sp>
    </p:spTree>
    <p:extLst>
      <p:ext uri="{BB962C8B-B14F-4D97-AF65-F5344CB8AC3E}">
        <p14:creationId xmlns:p14="http://schemas.microsoft.com/office/powerpoint/2010/main" val="17237012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17BF-892B-4E66-BE1E-86111B411AC6}"/>
              </a:ext>
            </a:extLst>
          </p:cNvPr>
          <p:cNvSpPr>
            <a:spLocks noGrp="1"/>
          </p:cNvSpPr>
          <p:nvPr>
            <p:ph type="title"/>
          </p:nvPr>
        </p:nvSpPr>
        <p:spPr/>
        <p:txBody>
          <a:bodyPr/>
          <a:lstStyle/>
          <a:p>
            <a:r>
              <a:rPr lang="en-US" smtClean="0"/>
              <a:t>Click to edit Master title style</a:t>
            </a:r>
            <a:endParaRPr lang="en-GB" dirty="0"/>
          </a:p>
        </p:txBody>
      </p:sp>
      <p:sp>
        <p:nvSpPr>
          <p:cNvPr id="3" name="Content Placeholder 2">
            <a:extLst>
              <a:ext uri="{FF2B5EF4-FFF2-40B4-BE49-F238E27FC236}">
                <a16:creationId xmlns:a16="http://schemas.microsoft.com/office/drawing/2014/main" id="{2DCDCD42-C654-4170-B655-BB2A8C5A814D}"/>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a:extLst>
              <a:ext uri="{FF2B5EF4-FFF2-40B4-BE49-F238E27FC236}">
                <a16:creationId xmlns:a16="http://schemas.microsoft.com/office/drawing/2014/main" id="{715F87CF-0513-4D13-953E-F804507D3358}"/>
              </a:ext>
            </a:extLst>
          </p:cNvPr>
          <p:cNvSpPr>
            <a:spLocks noGrp="1"/>
          </p:cNvSpPr>
          <p:nvPr>
            <p:ph type="ftr" sz="quarter" idx="11"/>
          </p:nvPr>
        </p:nvSpPr>
        <p:spPr/>
        <p:txBody>
          <a:bodyPr/>
          <a:lstStyle/>
          <a:p>
            <a:r>
              <a:rPr lang="en-GB" b="1" dirty="0"/>
              <a:t>Presentation title </a:t>
            </a:r>
            <a:r>
              <a:rPr lang="en-GB" dirty="0"/>
              <a:t>Section name </a:t>
            </a:r>
          </a:p>
        </p:txBody>
      </p:sp>
      <p:sp>
        <p:nvSpPr>
          <p:cNvPr id="6" name="Slide Number Placeholder 5">
            <a:extLst>
              <a:ext uri="{FF2B5EF4-FFF2-40B4-BE49-F238E27FC236}">
                <a16:creationId xmlns:a16="http://schemas.microsoft.com/office/drawing/2014/main" id="{359B1F4D-9ADF-4D43-8B2A-098252AC952E}"/>
              </a:ext>
            </a:extLst>
          </p:cNvPr>
          <p:cNvSpPr>
            <a:spLocks noGrp="1"/>
          </p:cNvSpPr>
          <p:nvPr>
            <p:ph type="sldNum" sz="quarter" idx="12"/>
          </p:nvPr>
        </p:nvSpPr>
        <p:spPr/>
        <p:txBody>
          <a:bodyPr/>
          <a:lstStyle/>
          <a:p>
            <a:fld id="{B3D29D02-703E-4631-95A9-4E3B059CE6D1}" type="slidenum">
              <a:rPr lang="en-GB" smtClean="0"/>
              <a:t>‹#›</a:t>
            </a:fld>
            <a:endParaRPr lang="en-GB"/>
          </a:p>
        </p:txBody>
      </p:sp>
      <p:cxnSp>
        <p:nvCxnSpPr>
          <p:cNvPr id="8" name="Straight Connector 7">
            <a:extLst>
              <a:ext uri="{FF2B5EF4-FFF2-40B4-BE49-F238E27FC236}">
                <a16:creationId xmlns:a16="http://schemas.microsoft.com/office/drawing/2014/main" id="{25CBB4BE-44DB-44AA-B83A-AC6D09534349}"/>
              </a:ext>
            </a:extLst>
          </p:cNvPr>
          <p:cNvCxnSpPr/>
          <p:nvPr userDrawn="1"/>
        </p:nvCxnSpPr>
        <p:spPr>
          <a:xfrm>
            <a:off x="531154" y="536520"/>
            <a:ext cx="1112400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2DC32D0-5E7A-4911-BD32-A7E7163439A8}"/>
              </a:ext>
            </a:extLst>
          </p:cNvPr>
          <p:cNvCxnSpPr/>
          <p:nvPr userDrawn="1"/>
        </p:nvCxnSpPr>
        <p:spPr>
          <a:xfrm>
            <a:off x="532800" y="6322819"/>
            <a:ext cx="11124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6A7CA-C9D6-4CDD-A107-16B7E0ABEF7E}"/>
              </a:ext>
            </a:extLst>
          </p:cNvPr>
          <p:cNvSpPr txBox="1"/>
          <p:nvPr userDrawn="1"/>
        </p:nvSpPr>
        <p:spPr>
          <a:xfrm>
            <a:off x="531363" y="6376536"/>
            <a:ext cx="3806461" cy="200055"/>
          </a:xfrm>
          <a:prstGeom prst="rect">
            <a:avLst/>
          </a:prstGeom>
          <a:noFill/>
        </p:spPr>
        <p:txBody>
          <a:bodyPr wrap="square" lIns="0" tIns="0" rIns="0" bIns="0" rtlCol="0">
            <a:spAutoFit/>
          </a:bodyPr>
          <a:lstStyle/>
          <a:p>
            <a:pPr algn="l"/>
            <a:r>
              <a:rPr lang="en-GB" sz="1300" b="1" dirty="0">
                <a:solidFill>
                  <a:schemeClr val="tx2"/>
                </a:solidFill>
              </a:rPr>
              <a:t>Equality and Human Rights Commission</a:t>
            </a:r>
          </a:p>
        </p:txBody>
      </p:sp>
    </p:spTree>
    <p:extLst>
      <p:ext uri="{BB962C8B-B14F-4D97-AF65-F5344CB8AC3E}">
        <p14:creationId xmlns:p14="http://schemas.microsoft.com/office/powerpoint/2010/main" val="111706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17BF-892B-4E66-BE1E-86111B411AC6}"/>
              </a:ext>
            </a:extLst>
          </p:cNvPr>
          <p:cNvSpPr>
            <a:spLocks noGrp="1"/>
          </p:cNvSpPr>
          <p:nvPr>
            <p:ph type="title"/>
          </p:nvPr>
        </p:nvSpPr>
        <p:spPr/>
        <p:txBody>
          <a:bodyPr/>
          <a:lstStyle/>
          <a:p>
            <a:r>
              <a:rPr lang="en-US" smtClean="0"/>
              <a:t>Click to edit Master title style</a:t>
            </a:r>
            <a:endParaRPr lang="en-GB" dirty="0"/>
          </a:p>
        </p:txBody>
      </p:sp>
      <p:sp>
        <p:nvSpPr>
          <p:cNvPr id="3" name="Content Placeholder 2">
            <a:extLst>
              <a:ext uri="{FF2B5EF4-FFF2-40B4-BE49-F238E27FC236}">
                <a16:creationId xmlns:a16="http://schemas.microsoft.com/office/drawing/2014/main" id="{2DCDCD42-C654-4170-B655-BB2A8C5A814D}"/>
              </a:ext>
            </a:extLst>
          </p:cNvPr>
          <p:cNvSpPr>
            <a:spLocks noGrp="1"/>
          </p:cNvSpPr>
          <p:nvPr>
            <p:ph idx="1"/>
          </p:nvPr>
        </p:nvSpPr>
        <p:spPr>
          <a:xfrm>
            <a:off x="481262" y="2181725"/>
            <a:ext cx="5439600" cy="39952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a:extLst>
              <a:ext uri="{FF2B5EF4-FFF2-40B4-BE49-F238E27FC236}">
                <a16:creationId xmlns:a16="http://schemas.microsoft.com/office/drawing/2014/main" id="{715F87CF-0513-4D13-953E-F804507D3358}"/>
              </a:ext>
            </a:extLst>
          </p:cNvPr>
          <p:cNvSpPr>
            <a:spLocks noGrp="1"/>
          </p:cNvSpPr>
          <p:nvPr>
            <p:ph type="ftr" sz="quarter" idx="11"/>
          </p:nvPr>
        </p:nvSpPr>
        <p:spPr/>
        <p:txBody>
          <a:bodyPr/>
          <a:lstStyle/>
          <a:p>
            <a:r>
              <a:rPr lang="en-GB" b="1" dirty="0"/>
              <a:t>Presentation title </a:t>
            </a:r>
            <a:r>
              <a:rPr lang="en-GB" dirty="0"/>
              <a:t>Section name </a:t>
            </a:r>
          </a:p>
        </p:txBody>
      </p:sp>
      <p:sp>
        <p:nvSpPr>
          <p:cNvPr id="6" name="Slide Number Placeholder 5">
            <a:extLst>
              <a:ext uri="{FF2B5EF4-FFF2-40B4-BE49-F238E27FC236}">
                <a16:creationId xmlns:a16="http://schemas.microsoft.com/office/drawing/2014/main" id="{359B1F4D-9ADF-4D43-8B2A-098252AC952E}"/>
              </a:ext>
            </a:extLst>
          </p:cNvPr>
          <p:cNvSpPr>
            <a:spLocks noGrp="1"/>
          </p:cNvSpPr>
          <p:nvPr>
            <p:ph type="sldNum" sz="quarter" idx="12"/>
          </p:nvPr>
        </p:nvSpPr>
        <p:spPr/>
        <p:txBody>
          <a:bodyPr/>
          <a:lstStyle/>
          <a:p>
            <a:fld id="{B3D29D02-703E-4631-95A9-4E3B059CE6D1}" type="slidenum">
              <a:rPr lang="en-GB" smtClean="0"/>
              <a:t>‹#›</a:t>
            </a:fld>
            <a:endParaRPr lang="en-GB"/>
          </a:p>
        </p:txBody>
      </p:sp>
      <p:cxnSp>
        <p:nvCxnSpPr>
          <p:cNvPr id="8" name="Straight Connector 7">
            <a:extLst>
              <a:ext uri="{FF2B5EF4-FFF2-40B4-BE49-F238E27FC236}">
                <a16:creationId xmlns:a16="http://schemas.microsoft.com/office/drawing/2014/main" id="{25CBB4BE-44DB-44AA-B83A-AC6D09534349}"/>
              </a:ext>
            </a:extLst>
          </p:cNvPr>
          <p:cNvCxnSpPr/>
          <p:nvPr userDrawn="1"/>
        </p:nvCxnSpPr>
        <p:spPr>
          <a:xfrm>
            <a:off x="531154" y="536520"/>
            <a:ext cx="1112400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2DC32D0-5E7A-4911-BD32-A7E7163439A8}"/>
              </a:ext>
            </a:extLst>
          </p:cNvPr>
          <p:cNvCxnSpPr/>
          <p:nvPr userDrawn="1"/>
        </p:nvCxnSpPr>
        <p:spPr>
          <a:xfrm>
            <a:off x="532800" y="6322819"/>
            <a:ext cx="11124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074AA856-0F1F-4423-9E5F-27589DAA89FD}"/>
              </a:ext>
            </a:extLst>
          </p:cNvPr>
          <p:cNvSpPr>
            <a:spLocks noGrp="1"/>
          </p:cNvSpPr>
          <p:nvPr>
            <p:ph idx="13"/>
          </p:nvPr>
        </p:nvSpPr>
        <p:spPr>
          <a:xfrm>
            <a:off x="6215554" y="2181725"/>
            <a:ext cx="5439600" cy="3995237"/>
          </a:xfrm>
        </p:spPr>
        <p:txBody>
          <a:bodyPr/>
          <a:lstStyle>
            <a:lvl1pPr>
              <a:defRPr sz="1800" b="1"/>
            </a:lvl1pPr>
            <a:lvl2pPr marL="285750" indent="-285750">
              <a:buFont typeface="Symbol" panose="05050102010706020507" pitchFamily="18" charset="2"/>
              <a:buChar char="-"/>
              <a:defRPr b="0"/>
            </a:lvl2pPr>
            <a:lvl4pPr marL="0" indent="0">
              <a:lnSpc>
                <a:spcPts val="2500"/>
              </a:lnSpc>
              <a:buNone/>
              <a:defRPr sz="1800" b="0"/>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TextBox 10">
            <a:extLst>
              <a:ext uri="{FF2B5EF4-FFF2-40B4-BE49-F238E27FC236}">
                <a16:creationId xmlns:a16="http://schemas.microsoft.com/office/drawing/2014/main" id="{16430FBC-6682-491B-9608-F24595A4975A}"/>
              </a:ext>
            </a:extLst>
          </p:cNvPr>
          <p:cNvSpPr txBox="1"/>
          <p:nvPr userDrawn="1"/>
        </p:nvSpPr>
        <p:spPr>
          <a:xfrm>
            <a:off x="531363" y="6376536"/>
            <a:ext cx="3806461" cy="200055"/>
          </a:xfrm>
          <a:prstGeom prst="rect">
            <a:avLst/>
          </a:prstGeom>
          <a:noFill/>
        </p:spPr>
        <p:txBody>
          <a:bodyPr wrap="square" lIns="0" tIns="0" rIns="0" bIns="0" rtlCol="0">
            <a:spAutoFit/>
          </a:bodyPr>
          <a:lstStyle/>
          <a:p>
            <a:pPr algn="l"/>
            <a:r>
              <a:rPr lang="en-GB" sz="1300" b="1" dirty="0">
                <a:solidFill>
                  <a:schemeClr val="tx2"/>
                </a:solidFill>
              </a:rPr>
              <a:t>Equality and Human Rights Commission</a:t>
            </a:r>
          </a:p>
        </p:txBody>
      </p:sp>
    </p:spTree>
    <p:extLst>
      <p:ext uri="{BB962C8B-B14F-4D97-AF65-F5344CB8AC3E}">
        <p14:creationId xmlns:p14="http://schemas.microsoft.com/office/powerpoint/2010/main" val="348905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17BF-892B-4E66-BE1E-86111B411AC6}"/>
              </a:ext>
            </a:extLst>
          </p:cNvPr>
          <p:cNvSpPr>
            <a:spLocks noGrp="1"/>
          </p:cNvSpPr>
          <p:nvPr>
            <p:ph type="title"/>
          </p:nvPr>
        </p:nvSpPr>
        <p:spPr>
          <a:xfrm>
            <a:off x="481262" y="897497"/>
            <a:ext cx="5439600" cy="744204"/>
          </a:xfrm>
        </p:spPr>
        <p:txBody>
          <a:bodyPr/>
          <a:lstStyle/>
          <a:p>
            <a:r>
              <a:rPr lang="en-US" smtClean="0"/>
              <a:t>Click to edit Master title style</a:t>
            </a:r>
            <a:endParaRPr lang="en-GB" dirty="0"/>
          </a:p>
        </p:txBody>
      </p:sp>
      <p:sp>
        <p:nvSpPr>
          <p:cNvPr id="3" name="Content Placeholder 2">
            <a:extLst>
              <a:ext uri="{FF2B5EF4-FFF2-40B4-BE49-F238E27FC236}">
                <a16:creationId xmlns:a16="http://schemas.microsoft.com/office/drawing/2014/main" id="{2DCDCD42-C654-4170-B655-BB2A8C5A814D}"/>
              </a:ext>
            </a:extLst>
          </p:cNvPr>
          <p:cNvSpPr>
            <a:spLocks noGrp="1"/>
          </p:cNvSpPr>
          <p:nvPr>
            <p:ph idx="1"/>
          </p:nvPr>
        </p:nvSpPr>
        <p:spPr>
          <a:xfrm>
            <a:off x="481262" y="2181725"/>
            <a:ext cx="5439600" cy="3995237"/>
          </a:xfrm>
        </p:spPr>
        <p:txBody>
          <a:bodyPr/>
          <a:lstStyle>
            <a:lvl1pPr>
              <a:spcAft>
                <a:spcPts val="1200"/>
              </a:spcAft>
              <a:defRPr/>
            </a:lvl1pPr>
            <a:lvl2pPr>
              <a:spcAft>
                <a:spcPts val="1200"/>
              </a:spcAft>
              <a:defRPr b="0"/>
            </a:lvl2pPr>
            <a:lvl3pPr>
              <a:defRPr b="1"/>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a:extLst>
              <a:ext uri="{FF2B5EF4-FFF2-40B4-BE49-F238E27FC236}">
                <a16:creationId xmlns:a16="http://schemas.microsoft.com/office/drawing/2014/main" id="{715F87CF-0513-4D13-953E-F804507D3358}"/>
              </a:ext>
            </a:extLst>
          </p:cNvPr>
          <p:cNvSpPr>
            <a:spLocks noGrp="1"/>
          </p:cNvSpPr>
          <p:nvPr>
            <p:ph type="ftr" sz="quarter" idx="11"/>
          </p:nvPr>
        </p:nvSpPr>
        <p:spPr/>
        <p:txBody>
          <a:bodyPr/>
          <a:lstStyle/>
          <a:p>
            <a:r>
              <a:rPr lang="en-GB" b="1" dirty="0"/>
              <a:t>Presentation title </a:t>
            </a:r>
            <a:r>
              <a:rPr lang="en-GB" dirty="0"/>
              <a:t>Section name </a:t>
            </a:r>
          </a:p>
        </p:txBody>
      </p:sp>
      <p:sp>
        <p:nvSpPr>
          <p:cNvPr id="6" name="Slide Number Placeholder 5">
            <a:extLst>
              <a:ext uri="{FF2B5EF4-FFF2-40B4-BE49-F238E27FC236}">
                <a16:creationId xmlns:a16="http://schemas.microsoft.com/office/drawing/2014/main" id="{359B1F4D-9ADF-4D43-8B2A-098252AC952E}"/>
              </a:ext>
            </a:extLst>
          </p:cNvPr>
          <p:cNvSpPr>
            <a:spLocks noGrp="1"/>
          </p:cNvSpPr>
          <p:nvPr>
            <p:ph type="sldNum" sz="quarter" idx="12"/>
          </p:nvPr>
        </p:nvSpPr>
        <p:spPr/>
        <p:txBody>
          <a:bodyPr/>
          <a:lstStyle/>
          <a:p>
            <a:fld id="{B3D29D02-703E-4631-95A9-4E3B059CE6D1}" type="slidenum">
              <a:rPr lang="en-GB" smtClean="0"/>
              <a:t>‹#›</a:t>
            </a:fld>
            <a:endParaRPr lang="en-GB"/>
          </a:p>
        </p:txBody>
      </p:sp>
      <p:cxnSp>
        <p:nvCxnSpPr>
          <p:cNvPr id="8" name="Straight Connector 7">
            <a:extLst>
              <a:ext uri="{FF2B5EF4-FFF2-40B4-BE49-F238E27FC236}">
                <a16:creationId xmlns:a16="http://schemas.microsoft.com/office/drawing/2014/main" id="{25CBB4BE-44DB-44AA-B83A-AC6D09534349}"/>
              </a:ext>
            </a:extLst>
          </p:cNvPr>
          <p:cNvCxnSpPr/>
          <p:nvPr userDrawn="1"/>
        </p:nvCxnSpPr>
        <p:spPr>
          <a:xfrm>
            <a:off x="531154" y="536520"/>
            <a:ext cx="1112400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2DC32D0-5E7A-4911-BD32-A7E7163439A8}"/>
              </a:ext>
            </a:extLst>
          </p:cNvPr>
          <p:cNvCxnSpPr/>
          <p:nvPr userDrawn="1"/>
        </p:nvCxnSpPr>
        <p:spPr>
          <a:xfrm>
            <a:off x="532800" y="6322819"/>
            <a:ext cx="11124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948FFA43-443A-4AC8-84F1-7DAEC3B66059}"/>
              </a:ext>
            </a:extLst>
          </p:cNvPr>
          <p:cNvSpPr>
            <a:spLocks noGrp="1"/>
          </p:cNvSpPr>
          <p:nvPr>
            <p:ph type="pic" sz="quarter" idx="14"/>
          </p:nvPr>
        </p:nvSpPr>
        <p:spPr>
          <a:xfrm>
            <a:off x="6281738" y="896938"/>
            <a:ext cx="5364162" cy="5040000"/>
          </a:xfrm>
        </p:spPr>
        <p:txBody>
          <a:bodyPr anchor="ctr"/>
          <a:lstStyle>
            <a:lvl1pPr algn="ctr">
              <a:defRPr/>
            </a:lvl1pPr>
          </a:lstStyle>
          <a:p>
            <a:r>
              <a:rPr lang="en-US" smtClean="0"/>
              <a:t>Click icon to add picture</a:t>
            </a:r>
            <a:endParaRPr lang="en-GB"/>
          </a:p>
        </p:txBody>
      </p:sp>
      <p:sp>
        <p:nvSpPr>
          <p:cNvPr id="11" name="TextBox 10">
            <a:extLst>
              <a:ext uri="{FF2B5EF4-FFF2-40B4-BE49-F238E27FC236}">
                <a16:creationId xmlns:a16="http://schemas.microsoft.com/office/drawing/2014/main" id="{703C2E57-D8B3-4209-98B2-414F82525510}"/>
              </a:ext>
            </a:extLst>
          </p:cNvPr>
          <p:cNvSpPr txBox="1"/>
          <p:nvPr userDrawn="1"/>
        </p:nvSpPr>
        <p:spPr>
          <a:xfrm>
            <a:off x="531363" y="6376536"/>
            <a:ext cx="3806461" cy="200055"/>
          </a:xfrm>
          <a:prstGeom prst="rect">
            <a:avLst/>
          </a:prstGeom>
          <a:noFill/>
        </p:spPr>
        <p:txBody>
          <a:bodyPr wrap="square" lIns="0" tIns="0" rIns="0" bIns="0" rtlCol="0">
            <a:spAutoFit/>
          </a:bodyPr>
          <a:lstStyle/>
          <a:p>
            <a:pPr algn="l"/>
            <a:r>
              <a:rPr lang="en-GB" sz="1300" b="1" dirty="0">
                <a:solidFill>
                  <a:schemeClr val="tx2"/>
                </a:solidFill>
              </a:rPr>
              <a:t>Equality and Human Rights Commission</a:t>
            </a:r>
          </a:p>
        </p:txBody>
      </p:sp>
    </p:spTree>
    <p:extLst>
      <p:ext uri="{BB962C8B-B14F-4D97-AF65-F5344CB8AC3E}">
        <p14:creationId xmlns:p14="http://schemas.microsoft.com/office/powerpoint/2010/main" val="65352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4">
            <a:lumMod val="10000"/>
            <a:lumOff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17BF-892B-4E66-BE1E-86111B411AC6}"/>
              </a:ext>
            </a:extLst>
          </p:cNvPr>
          <p:cNvSpPr>
            <a:spLocks noGrp="1"/>
          </p:cNvSpPr>
          <p:nvPr>
            <p:ph type="title"/>
          </p:nvPr>
        </p:nvSpPr>
        <p:spPr/>
        <p:txBody>
          <a:bodyPr/>
          <a:lstStyle>
            <a:lvl1pPr>
              <a:defRPr>
                <a:solidFill>
                  <a:schemeClr val="accent2">
                    <a:lumMod val="75000"/>
                  </a:schemeClr>
                </a:solidFill>
              </a:defRPr>
            </a:lvl1pPr>
          </a:lstStyle>
          <a:p>
            <a:r>
              <a:rPr lang="en-US" smtClean="0"/>
              <a:t>Click to edit Master title style</a:t>
            </a:r>
            <a:endParaRPr lang="en-GB" dirty="0"/>
          </a:p>
        </p:txBody>
      </p:sp>
      <p:sp>
        <p:nvSpPr>
          <p:cNvPr id="3" name="Content Placeholder 2">
            <a:extLst>
              <a:ext uri="{FF2B5EF4-FFF2-40B4-BE49-F238E27FC236}">
                <a16:creationId xmlns:a16="http://schemas.microsoft.com/office/drawing/2014/main" id="{2DCDCD42-C654-4170-B655-BB2A8C5A814D}"/>
              </a:ext>
            </a:extLst>
          </p:cNvPr>
          <p:cNvSpPr>
            <a:spLocks noGrp="1"/>
          </p:cNvSpPr>
          <p:nvPr>
            <p:ph idx="1"/>
          </p:nvPr>
        </p:nvSpPr>
        <p:spPr>
          <a:xfrm>
            <a:off x="481263" y="2181725"/>
            <a:ext cx="9478800" cy="3995237"/>
          </a:xfrm>
        </p:spPr>
        <p:txBody>
          <a:bodyPr/>
          <a:lstStyle>
            <a:lvl1pPr>
              <a:lnSpc>
                <a:spcPts val="3600"/>
              </a:lnSpc>
              <a:defRPr sz="2600" b="1"/>
            </a:lvl1pPr>
            <a:lvl2pPr>
              <a:lnSpc>
                <a:spcPts val="2500"/>
              </a:lnSpc>
              <a:defRPr sz="2400" b="0"/>
            </a:lvl2pPr>
            <a:lvl3pPr marL="180000" indent="-288000">
              <a:lnSpc>
                <a:spcPts val="2500"/>
              </a:lnSpc>
              <a:buFont typeface="Symbol" panose="05050102010706020507" pitchFamily="18" charset="2"/>
              <a:buChar char="-"/>
              <a:defRPr sz="2400" b="0"/>
            </a:lvl3pPr>
            <a:lvl4pPr marL="648000" indent="-288000">
              <a:lnSpc>
                <a:spcPts val="2500"/>
              </a:lnSpc>
              <a:defRPr sz="2400" b="0"/>
            </a:lvl4pPr>
            <a:lvl5pPr marL="1008000" indent="-288000">
              <a:lnSpc>
                <a:spcPts val="2500"/>
              </a:lnSpc>
              <a:defRPr sz="2400" b="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8" name="Straight Connector 7">
            <a:extLst>
              <a:ext uri="{FF2B5EF4-FFF2-40B4-BE49-F238E27FC236}">
                <a16:creationId xmlns:a16="http://schemas.microsoft.com/office/drawing/2014/main" id="{25CBB4BE-44DB-44AA-B83A-AC6D09534349}"/>
              </a:ext>
            </a:extLst>
          </p:cNvPr>
          <p:cNvCxnSpPr/>
          <p:nvPr userDrawn="1"/>
        </p:nvCxnSpPr>
        <p:spPr>
          <a:xfrm>
            <a:off x="531154" y="536520"/>
            <a:ext cx="1112400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89672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Image Slide">
    <p:spTree>
      <p:nvGrpSpPr>
        <p:cNvPr id="1" name=""/>
        <p:cNvGrpSpPr/>
        <p:nvPr/>
      </p:nvGrpSpPr>
      <p:grpSpPr>
        <a:xfrm>
          <a:off x="0" y="0"/>
          <a:ext cx="0" cy="0"/>
          <a:chOff x="0" y="0"/>
          <a:chExt cx="0" cy="0"/>
        </a:xfrm>
      </p:grpSpPr>
      <p:sp>
        <p:nvSpPr>
          <p:cNvPr id="6" name="Title 1" hidden="1">
            <a:extLst>
              <a:ext uri="{FF2B5EF4-FFF2-40B4-BE49-F238E27FC236}">
                <a16:creationId xmlns:a16="http://schemas.microsoft.com/office/drawing/2014/main" id="{2D62CECC-812A-4205-A02D-AE94D686B5AB}"/>
              </a:ext>
            </a:extLst>
          </p:cNvPr>
          <p:cNvSpPr>
            <a:spLocks noGrp="1"/>
          </p:cNvSpPr>
          <p:nvPr>
            <p:ph type="ctrTitle" hasCustomPrompt="1"/>
          </p:nvPr>
        </p:nvSpPr>
        <p:spPr>
          <a:xfrm>
            <a:off x="531813" y="836566"/>
            <a:ext cx="5893729" cy="1314513"/>
          </a:xfrm>
          <a:solidFill>
            <a:schemeClr val="bg1"/>
          </a:solidFill>
        </p:spPr>
        <p:txBody>
          <a:bodyPr wrap="square" lIns="288000" tIns="108000" rIns="108000" bIns="0" anchor="t">
            <a:spAutoFit/>
          </a:bodyPr>
          <a:lstStyle>
            <a:lvl1pPr algn="l">
              <a:lnSpc>
                <a:spcPts val="9360"/>
              </a:lnSpc>
              <a:defRPr sz="7800" baseline="0">
                <a:solidFill>
                  <a:schemeClr val="tx2"/>
                </a:solidFill>
              </a:defRPr>
            </a:lvl1pPr>
          </a:lstStyle>
          <a:p>
            <a:r>
              <a:rPr lang="en-US" dirty="0" smtClean="0"/>
              <a:t>Image slide</a:t>
            </a:r>
            <a:endParaRPr lang="en-GB" dirty="0"/>
          </a:p>
        </p:txBody>
      </p:sp>
      <p:sp>
        <p:nvSpPr>
          <p:cNvPr id="3" name="Footer Placeholder 2">
            <a:extLst>
              <a:ext uri="{FF2B5EF4-FFF2-40B4-BE49-F238E27FC236}">
                <a16:creationId xmlns:a16="http://schemas.microsoft.com/office/drawing/2014/main" id="{F4B848F6-73C6-4658-98D9-47526AE87685}"/>
              </a:ext>
            </a:extLst>
          </p:cNvPr>
          <p:cNvSpPr>
            <a:spLocks noGrp="1"/>
          </p:cNvSpPr>
          <p:nvPr>
            <p:ph type="ftr" sz="quarter" idx="11"/>
          </p:nvPr>
        </p:nvSpPr>
        <p:spPr/>
        <p:txBody>
          <a:bodyPr/>
          <a:lstStyle>
            <a:lvl1pPr>
              <a:defRPr>
                <a:solidFill>
                  <a:schemeClr val="bg1"/>
                </a:solidFill>
              </a:defRPr>
            </a:lvl1pPr>
          </a:lstStyle>
          <a:p>
            <a:r>
              <a:rPr lang="en-GB" b="1" dirty="0"/>
              <a:t>Presentation title </a:t>
            </a:r>
            <a:r>
              <a:rPr lang="en-GB" dirty="0"/>
              <a:t>Section name </a:t>
            </a:r>
          </a:p>
        </p:txBody>
      </p:sp>
      <p:sp>
        <p:nvSpPr>
          <p:cNvPr id="4" name="Slide Number Placeholder 3">
            <a:extLst>
              <a:ext uri="{FF2B5EF4-FFF2-40B4-BE49-F238E27FC236}">
                <a16:creationId xmlns:a16="http://schemas.microsoft.com/office/drawing/2014/main" id="{4FAE53A9-9D69-4B48-AB12-DA1CD64FE30B}"/>
              </a:ext>
            </a:extLst>
          </p:cNvPr>
          <p:cNvSpPr>
            <a:spLocks noGrp="1"/>
          </p:cNvSpPr>
          <p:nvPr>
            <p:ph type="sldNum" sz="quarter" idx="12"/>
          </p:nvPr>
        </p:nvSpPr>
        <p:spPr/>
        <p:txBody>
          <a:bodyPr/>
          <a:lstStyle>
            <a:lvl1pPr>
              <a:defRPr>
                <a:solidFill>
                  <a:schemeClr val="bg1"/>
                </a:solidFill>
              </a:defRPr>
            </a:lvl1pPr>
          </a:lstStyle>
          <a:p>
            <a:fld id="{B3D29D02-703E-4631-95A9-4E3B059CE6D1}" type="slidenum">
              <a:rPr lang="en-GB" smtClean="0"/>
              <a:pPr/>
              <a:t>‹#›</a:t>
            </a:fld>
            <a:endParaRPr lang="en-GB"/>
          </a:p>
        </p:txBody>
      </p:sp>
      <p:sp>
        <p:nvSpPr>
          <p:cNvPr id="10" name="Text Placeholder 9">
            <a:extLst>
              <a:ext uri="{FF2B5EF4-FFF2-40B4-BE49-F238E27FC236}">
                <a16:creationId xmlns:a16="http://schemas.microsoft.com/office/drawing/2014/main" id="{D9976E77-B5B7-4FBB-A029-4938F1D8C9B5}"/>
              </a:ext>
            </a:extLst>
          </p:cNvPr>
          <p:cNvSpPr>
            <a:spLocks noGrp="1"/>
          </p:cNvSpPr>
          <p:nvPr>
            <p:ph type="body" sz="quarter" idx="15" hasCustomPrompt="1"/>
          </p:nvPr>
        </p:nvSpPr>
        <p:spPr>
          <a:xfrm>
            <a:off x="531813" y="6375600"/>
            <a:ext cx="3551725" cy="292394"/>
          </a:xfrm>
        </p:spPr>
        <p:txBody>
          <a:bodyPr/>
          <a:lstStyle>
            <a:lvl1pPr>
              <a:lnSpc>
                <a:spcPct val="100000"/>
              </a:lnSpc>
              <a:spcAft>
                <a:spcPts val="0"/>
              </a:spcAft>
              <a:defRPr sz="1300" b="1">
                <a:solidFill>
                  <a:schemeClr val="bg1"/>
                </a:solidFill>
              </a:defRPr>
            </a:lvl1pPr>
          </a:lstStyle>
          <a:p>
            <a:pPr lvl="0"/>
            <a:r>
              <a:rPr lang="en-GB" dirty="0"/>
              <a:t>Equality and Human Rights Commission</a:t>
            </a:r>
          </a:p>
        </p:txBody>
      </p:sp>
      <p:sp>
        <p:nvSpPr>
          <p:cNvPr id="12" name="Picture Placeholder 6">
            <a:extLst>
              <a:ext uri="{FF2B5EF4-FFF2-40B4-BE49-F238E27FC236}">
                <a16:creationId xmlns:a16="http://schemas.microsoft.com/office/drawing/2014/main" id="{FE905495-C2B0-4C56-8AAF-84DD989D3C8F}"/>
              </a:ext>
            </a:extLst>
          </p:cNvPr>
          <p:cNvSpPr>
            <a:spLocks noGrp="1"/>
          </p:cNvSpPr>
          <p:nvPr>
            <p:ph type="pic" sz="quarter" idx="16"/>
          </p:nvPr>
        </p:nvSpPr>
        <p:spPr>
          <a:xfrm>
            <a:off x="-4" y="-4460"/>
            <a:ext cx="12204000" cy="6862460"/>
          </a:xfrm>
          <a:custGeom>
            <a:avLst/>
            <a:gdLst>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511126 w 7888705"/>
              <a:gd name="connsiteY5" fmla="*/ 511126 h 6857994"/>
              <a:gd name="connsiteX6" fmla="*/ 511126 w 7888705"/>
              <a:gd name="connsiteY6" fmla="*/ 6346868 h 6857994"/>
              <a:gd name="connsiteX7" fmla="*/ 7377579 w 7888705"/>
              <a:gd name="connsiteY7" fmla="*/ 6346868 h 6857994"/>
              <a:gd name="connsiteX8" fmla="*/ 7377579 w 7888705"/>
              <a:gd name="connsiteY8" fmla="*/ 511126 h 6857994"/>
              <a:gd name="connsiteX9" fmla="*/ 511126 w 7888705"/>
              <a:gd name="connsiteY9" fmla="*/ 5111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511126 w 7888705"/>
              <a:gd name="connsiteY5" fmla="*/ 511126 h 6857994"/>
              <a:gd name="connsiteX6" fmla="*/ 315438 w 7888705"/>
              <a:gd name="connsiteY6" fmla="*/ 6332636 h 6857994"/>
              <a:gd name="connsiteX7" fmla="*/ 7377579 w 7888705"/>
              <a:gd name="connsiteY7" fmla="*/ 6346868 h 6857994"/>
              <a:gd name="connsiteX8" fmla="*/ 7377579 w 7888705"/>
              <a:gd name="connsiteY8" fmla="*/ 511126 h 6857994"/>
              <a:gd name="connsiteX9" fmla="*/ 511126 w 7888705"/>
              <a:gd name="connsiteY9" fmla="*/ 5111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511126 w 7888705"/>
              <a:gd name="connsiteY5" fmla="*/ 511126 h 6857994"/>
              <a:gd name="connsiteX6" fmla="*/ 315438 w 7888705"/>
              <a:gd name="connsiteY6" fmla="*/ 6332636 h 6857994"/>
              <a:gd name="connsiteX7" fmla="*/ 7377579 w 7888705"/>
              <a:gd name="connsiteY7" fmla="*/ 6336194 h 6857994"/>
              <a:gd name="connsiteX8" fmla="*/ 7377579 w 7888705"/>
              <a:gd name="connsiteY8" fmla="*/ 511126 h 6857994"/>
              <a:gd name="connsiteX9" fmla="*/ 511126 w 7888705"/>
              <a:gd name="connsiteY9" fmla="*/ 5111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20626 w 7888705"/>
              <a:gd name="connsiteY5" fmla="*/ 6035626 h 6857994"/>
              <a:gd name="connsiteX6" fmla="*/ 315438 w 7888705"/>
              <a:gd name="connsiteY6" fmla="*/ 6332636 h 6857994"/>
              <a:gd name="connsiteX7" fmla="*/ 7377579 w 7888705"/>
              <a:gd name="connsiteY7" fmla="*/ 6336194 h 6857994"/>
              <a:gd name="connsiteX8" fmla="*/ 7377579 w 7888705"/>
              <a:gd name="connsiteY8" fmla="*/ 511126 h 6857994"/>
              <a:gd name="connsiteX9" fmla="*/ 320626 w 7888705"/>
              <a:gd name="connsiteY9" fmla="*/ 60356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20626 w 7888705"/>
              <a:gd name="connsiteY5" fmla="*/ 6035626 h 6857994"/>
              <a:gd name="connsiteX6" fmla="*/ 315438 w 7888705"/>
              <a:gd name="connsiteY6" fmla="*/ 6332636 h 6857994"/>
              <a:gd name="connsiteX7" fmla="*/ 7377579 w 7888705"/>
              <a:gd name="connsiteY7" fmla="*/ 6336194 h 6857994"/>
              <a:gd name="connsiteX8" fmla="*/ 7377579 w 7888705"/>
              <a:gd name="connsiteY8" fmla="*/ 6022926 h 6857994"/>
              <a:gd name="connsiteX9" fmla="*/ 320626 w 7888705"/>
              <a:gd name="connsiteY9" fmla="*/ 6035626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20626 w 7888705"/>
              <a:gd name="connsiteY5" fmla="*/ 6319895 h 6857994"/>
              <a:gd name="connsiteX6" fmla="*/ 315438 w 7888705"/>
              <a:gd name="connsiteY6" fmla="*/ 6332636 h 6857994"/>
              <a:gd name="connsiteX7" fmla="*/ 7377579 w 7888705"/>
              <a:gd name="connsiteY7" fmla="*/ 6336194 h 6857994"/>
              <a:gd name="connsiteX8" fmla="*/ 7377579 w 7888705"/>
              <a:gd name="connsiteY8" fmla="*/ 6022926 h 6857994"/>
              <a:gd name="connsiteX9" fmla="*/ 320626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77579 w 7888705"/>
              <a:gd name="connsiteY7" fmla="*/ 6336194 h 6857994"/>
              <a:gd name="connsiteX8" fmla="*/ 7377579 w 7888705"/>
              <a:gd name="connsiteY8" fmla="*/ 6022926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77579 w 7888705"/>
              <a:gd name="connsiteY7" fmla="*/ 6336194 h 6857994"/>
              <a:gd name="connsiteX8" fmla="*/ 7356147 w 7888705"/>
              <a:gd name="connsiteY8" fmla="*/ 6315820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60910 w 7888705"/>
              <a:gd name="connsiteY7" fmla="*/ 6331431 h 6857994"/>
              <a:gd name="connsiteX8" fmla="*/ 7356147 w 7888705"/>
              <a:gd name="connsiteY8" fmla="*/ 6315820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9895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9895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564560 w 8453265"/>
              <a:gd name="connsiteY0" fmla="*/ 0 h 6857994"/>
              <a:gd name="connsiteX1" fmla="*/ 8453265 w 8453265"/>
              <a:gd name="connsiteY1" fmla="*/ 0 h 6857994"/>
              <a:gd name="connsiteX2" fmla="*/ 8453265 w 8453265"/>
              <a:gd name="connsiteY2" fmla="*/ 6857994 h 6857994"/>
              <a:gd name="connsiteX3" fmla="*/ 564560 w 8453265"/>
              <a:gd name="connsiteY3" fmla="*/ 6857994 h 6857994"/>
              <a:gd name="connsiteX4" fmla="*/ 564560 w 8453265"/>
              <a:gd name="connsiteY4" fmla="*/ 0 h 6857994"/>
              <a:gd name="connsiteX5" fmla="*/ 880423 w 8453265"/>
              <a:gd name="connsiteY5" fmla="*/ 6317514 h 6857994"/>
              <a:gd name="connsiteX6" fmla="*/ 879998 w 8453265"/>
              <a:gd name="connsiteY6" fmla="*/ 6332636 h 6857994"/>
              <a:gd name="connsiteX7" fmla="*/ 7923089 w 8453265"/>
              <a:gd name="connsiteY7" fmla="*/ 6331431 h 6857994"/>
              <a:gd name="connsiteX8" fmla="*/ 7920707 w 8453265"/>
              <a:gd name="connsiteY8" fmla="*/ 6315820 h 6857994"/>
              <a:gd name="connsiteX9" fmla="*/ 880423 w 8453265"/>
              <a:gd name="connsiteY9" fmla="*/ 6317514 h 6857994"/>
              <a:gd name="connsiteX0" fmla="*/ 564560 w 8453265"/>
              <a:gd name="connsiteY0" fmla="*/ 0 h 6857994"/>
              <a:gd name="connsiteX1" fmla="*/ 8453265 w 8453265"/>
              <a:gd name="connsiteY1" fmla="*/ 0 h 6857994"/>
              <a:gd name="connsiteX2" fmla="*/ 8453265 w 8453265"/>
              <a:gd name="connsiteY2" fmla="*/ 6857994 h 6857994"/>
              <a:gd name="connsiteX3" fmla="*/ 564560 w 8453265"/>
              <a:gd name="connsiteY3" fmla="*/ 6857994 h 6857994"/>
              <a:gd name="connsiteX4" fmla="*/ 564560 w 8453265"/>
              <a:gd name="connsiteY4" fmla="*/ 0 h 6857994"/>
              <a:gd name="connsiteX5" fmla="*/ 880423 w 8453265"/>
              <a:gd name="connsiteY5" fmla="*/ 6317514 h 6857994"/>
              <a:gd name="connsiteX6" fmla="*/ 879998 w 8453265"/>
              <a:gd name="connsiteY6" fmla="*/ 6332636 h 6857994"/>
              <a:gd name="connsiteX7" fmla="*/ 7923089 w 8453265"/>
              <a:gd name="connsiteY7" fmla="*/ 6331431 h 6857994"/>
              <a:gd name="connsiteX8" fmla="*/ 7920707 w 8453265"/>
              <a:gd name="connsiteY8" fmla="*/ 6315820 h 6857994"/>
              <a:gd name="connsiteX9" fmla="*/ 880423 w 8453265"/>
              <a:gd name="connsiteY9" fmla="*/ 6317514 h 6857994"/>
              <a:gd name="connsiteX0" fmla="*/ 205950 w 8094655"/>
              <a:gd name="connsiteY0" fmla="*/ 0 h 6857994"/>
              <a:gd name="connsiteX1" fmla="*/ 8094655 w 8094655"/>
              <a:gd name="connsiteY1" fmla="*/ 0 h 6857994"/>
              <a:gd name="connsiteX2" fmla="*/ 8094655 w 8094655"/>
              <a:gd name="connsiteY2" fmla="*/ 6857994 h 6857994"/>
              <a:gd name="connsiteX3" fmla="*/ 205950 w 8094655"/>
              <a:gd name="connsiteY3" fmla="*/ 6857994 h 6857994"/>
              <a:gd name="connsiteX4" fmla="*/ 205950 w 8094655"/>
              <a:gd name="connsiteY4" fmla="*/ 0 h 6857994"/>
              <a:gd name="connsiteX5" fmla="*/ 521813 w 8094655"/>
              <a:gd name="connsiteY5" fmla="*/ 6317514 h 6857994"/>
              <a:gd name="connsiteX6" fmla="*/ 521388 w 8094655"/>
              <a:gd name="connsiteY6" fmla="*/ 6332636 h 6857994"/>
              <a:gd name="connsiteX7" fmla="*/ 7564479 w 8094655"/>
              <a:gd name="connsiteY7" fmla="*/ 6331431 h 6857994"/>
              <a:gd name="connsiteX8" fmla="*/ 7562097 w 8094655"/>
              <a:gd name="connsiteY8" fmla="*/ 6315820 h 6857994"/>
              <a:gd name="connsiteX9" fmla="*/ 521813 w 809465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315863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315863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17514 h 6857994"/>
              <a:gd name="connsiteX6" fmla="*/ 315438 w 7888705"/>
              <a:gd name="connsiteY6" fmla="*/ 6332636 h 6857994"/>
              <a:gd name="connsiteX7" fmla="*/ 7358529 w 7888705"/>
              <a:gd name="connsiteY7" fmla="*/ 6331431 h 6857994"/>
              <a:gd name="connsiteX8" fmla="*/ 7356147 w 7888705"/>
              <a:gd name="connsiteY8" fmla="*/ 6315820 h 6857994"/>
              <a:gd name="connsiteX9" fmla="*/ 290879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17514 h 6857994"/>
              <a:gd name="connsiteX6" fmla="*/ 287956 w 7888705"/>
              <a:gd name="connsiteY6" fmla="*/ 6332636 h 6857994"/>
              <a:gd name="connsiteX7" fmla="*/ 7358529 w 7888705"/>
              <a:gd name="connsiteY7" fmla="*/ 6331431 h 6857994"/>
              <a:gd name="connsiteX8" fmla="*/ 7356147 w 7888705"/>
              <a:gd name="connsiteY8" fmla="*/ 6315820 h 6857994"/>
              <a:gd name="connsiteX9" fmla="*/ 290879 w 7888705"/>
              <a:gd name="connsiteY9" fmla="*/ 6317514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88381 w 7888705"/>
              <a:gd name="connsiteY5" fmla="*/ 6320012 h 6857994"/>
              <a:gd name="connsiteX6" fmla="*/ 287956 w 7888705"/>
              <a:gd name="connsiteY6" fmla="*/ 6332636 h 6857994"/>
              <a:gd name="connsiteX7" fmla="*/ 7358529 w 7888705"/>
              <a:gd name="connsiteY7" fmla="*/ 6331431 h 6857994"/>
              <a:gd name="connsiteX8" fmla="*/ 7356147 w 7888705"/>
              <a:gd name="connsiteY8" fmla="*/ 6315820 h 6857994"/>
              <a:gd name="connsiteX9" fmla="*/ 288381 w 7888705"/>
              <a:gd name="connsiteY9" fmla="*/ 6320012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87956 w 7888705"/>
              <a:gd name="connsiteY6" fmla="*/ 6332636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87956 w 7888705"/>
              <a:gd name="connsiteY6" fmla="*/ 6295160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87956 w 7888705"/>
              <a:gd name="connsiteY6" fmla="*/ 6295160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31431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6147 w 7888705"/>
              <a:gd name="connsiteY8" fmla="*/ 63158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8645 w 7888705"/>
              <a:gd name="connsiteY8" fmla="*/ 6320817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8645 w 7888705"/>
              <a:gd name="connsiteY8" fmla="*/ 631831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8645 w 7888705"/>
              <a:gd name="connsiteY8" fmla="*/ 631831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48651 w 7888705"/>
              <a:gd name="connsiteY8" fmla="*/ 631831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1143 w 7888705"/>
              <a:gd name="connsiteY8" fmla="*/ 6315821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3094351 w 7888705"/>
              <a:gd name="connsiteY9" fmla="*/ 6318354 h 6857994"/>
              <a:gd name="connsiteX10" fmla="*/ 290879 w 7888705"/>
              <a:gd name="connsiteY10"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63641 w 7888705"/>
              <a:gd name="connsiteY8" fmla="*/ 6318320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58529 w 7888705"/>
              <a:gd name="connsiteY7" fmla="*/ 6328932 h 6857994"/>
              <a:gd name="connsiteX8" fmla="*/ 7356146 w 7888705"/>
              <a:gd name="connsiteY8" fmla="*/ 6320818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68522 w 7888705"/>
              <a:gd name="connsiteY7" fmla="*/ 6381397 h 6857994"/>
              <a:gd name="connsiteX8" fmla="*/ 7356146 w 7888705"/>
              <a:gd name="connsiteY8" fmla="*/ 6320818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68522 w 7888705"/>
              <a:gd name="connsiteY7" fmla="*/ 6381397 h 6857994"/>
              <a:gd name="connsiteX8" fmla="*/ 7358644 w 7888705"/>
              <a:gd name="connsiteY8" fmla="*/ 6240871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58644 w 7888705"/>
              <a:gd name="connsiteY8" fmla="*/ 6240871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46612 w 7888705"/>
              <a:gd name="connsiteY8" fmla="*/ 6301029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70676 w 7888705"/>
              <a:gd name="connsiteY8" fmla="*/ 6325092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403155 w 7888705"/>
              <a:gd name="connsiteY8" fmla="*/ 6322594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32427 w 7888705"/>
              <a:gd name="connsiteY7" fmla="*/ 6742344 h 6857994"/>
              <a:gd name="connsiteX8" fmla="*/ 7365680 w 7888705"/>
              <a:gd name="connsiteY8" fmla="*/ 6320096 h 6857994"/>
              <a:gd name="connsiteX9" fmla="*/ 290879 w 7888705"/>
              <a:gd name="connsiteY9" fmla="*/ 6322510 h 6857994"/>
              <a:gd name="connsiteX0" fmla="*/ 0 w 7888705"/>
              <a:gd name="connsiteY0" fmla="*/ 0 h 6857994"/>
              <a:gd name="connsiteX1" fmla="*/ 7888705 w 7888705"/>
              <a:gd name="connsiteY1" fmla="*/ 0 h 6857994"/>
              <a:gd name="connsiteX2" fmla="*/ 7888705 w 7888705"/>
              <a:gd name="connsiteY2" fmla="*/ 6857994 h 6857994"/>
              <a:gd name="connsiteX3" fmla="*/ 0 w 7888705"/>
              <a:gd name="connsiteY3" fmla="*/ 6857994 h 6857994"/>
              <a:gd name="connsiteX4" fmla="*/ 0 w 7888705"/>
              <a:gd name="connsiteY4" fmla="*/ 0 h 6857994"/>
              <a:gd name="connsiteX5" fmla="*/ 290879 w 7888705"/>
              <a:gd name="connsiteY5" fmla="*/ 6322510 h 6857994"/>
              <a:gd name="connsiteX6" fmla="*/ 292953 w 7888705"/>
              <a:gd name="connsiteY6" fmla="*/ 6330137 h 6857994"/>
              <a:gd name="connsiteX7" fmla="*/ 7367404 w 7888705"/>
              <a:gd name="connsiteY7" fmla="*/ 6330115 h 6857994"/>
              <a:gd name="connsiteX8" fmla="*/ 7365680 w 7888705"/>
              <a:gd name="connsiteY8" fmla="*/ 6320096 h 6857994"/>
              <a:gd name="connsiteX9" fmla="*/ 290879 w 7888705"/>
              <a:gd name="connsiteY9" fmla="*/ 6322510 h 6857994"/>
              <a:gd name="connsiteX0" fmla="*/ 51170 w 7939875"/>
              <a:gd name="connsiteY0" fmla="*/ 0 h 6857994"/>
              <a:gd name="connsiteX1" fmla="*/ 7939875 w 7939875"/>
              <a:gd name="connsiteY1" fmla="*/ 0 h 6857994"/>
              <a:gd name="connsiteX2" fmla="*/ 7939875 w 7939875"/>
              <a:gd name="connsiteY2" fmla="*/ 6857994 h 6857994"/>
              <a:gd name="connsiteX3" fmla="*/ 0 w 7939875"/>
              <a:gd name="connsiteY3" fmla="*/ 6857994 h 6857994"/>
              <a:gd name="connsiteX4" fmla="*/ 51170 w 7939875"/>
              <a:gd name="connsiteY4" fmla="*/ 0 h 6857994"/>
              <a:gd name="connsiteX5" fmla="*/ 342049 w 7939875"/>
              <a:gd name="connsiteY5" fmla="*/ 6322510 h 6857994"/>
              <a:gd name="connsiteX6" fmla="*/ 344123 w 7939875"/>
              <a:gd name="connsiteY6" fmla="*/ 6330137 h 6857994"/>
              <a:gd name="connsiteX7" fmla="*/ 7418574 w 7939875"/>
              <a:gd name="connsiteY7" fmla="*/ 6330115 h 6857994"/>
              <a:gd name="connsiteX8" fmla="*/ 7416850 w 7939875"/>
              <a:gd name="connsiteY8" fmla="*/ 6320096 h 6857994"/>
              <a:gd name="connsiteX9" fmla="*/ 342049 w 7939875"/>
              <a:gd name="connsiteY9" fmla="*/ 6322510 h 6857994"/>
              <a:gd name="connsiteX0" fmla="*/ 0 w 7939875"/>
              <a:gd name="connsiteY0" fmla="*/ 0 h 6862454"/>
              <a:gd name="connsiteX1" fmla="*/ 7939875 w 7939875"/>
              <a:gd name="connsiteY1" fmla="*/ 4460 h 6862454"/>
              <a:gd name="connsiteX2" fmla="*/ 7939875 w 7939875"/>
              <a:gd name="connsiteY2" fmla="*/ 6862454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939875"/>
              <a:gd name="connsiteY0" fmla="*/ 0 h 6862454"/>
              <a:gd name="connsiteX1" fmla="*/ 7939875 w 7939875"/>
              <a:gd name="connsiteY1" fmla="*/ 4460 h 6862454"/>
              <a:gd name="connsiteX2" fmla="*/ 7774994 w 7939875"/>
              <a:gd name="connsiteY2" fmla="*/ 6853533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939875"/>
              <a:gd name="connsiteY0" fmla="*/ 0 h 6862454"/>
              <a:gd name="connsiteX1" fmla="*/ 7939875 w 7939875"/>
              <a:gd name="connsiteY1" fmla="*/ 4460 h 6862454"/>
              <a:gd name="connsiteX2" fmla="*/ 7774994 w 7939875"/>
              <a:gd name="connsiteY2" fmla="*/ 6857994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939875"/>
              <a:gd name="connsiteY0" fmla="*/ 0 h 6862454"/>
              <a:gd name="connsiteX1" fmla="*/ 7939875 w 7939875"/>
              <a:gd name="connsiteY1" fmla="*/ 4460 h 6862454"/>
              <a:gd name="connsiteX2" fmla="*/ 7769309 w 7939875"/>
              <a:gd name="connsiteY2" fmla="*/ 6862454 h 6862454"/>
              <a:gd name="connsiteX3" fmla="*/ 0 w 7939875"/>
              <a:gd name="connsiteY3" fmla="*/ 6862454 h 6862454"/>
              <a:gd name="connsiteX4" fmla="*/ 0 w 7939875"/>
              <a:gd name="connsiteY4" fmla="*/ 0 h 6862454"/>
              <a:gd name="connsiteX5" fmla="*/ 342049 w 7939875"/>
              <a:gd name="connsiteY5" fmla="*/ 6326970 h 6862454"/>
              <a:gd name="connsiteX6" fmla="*/ 344123 w 7939875"/>
              <a:gd name="connsiteY6" fmla="*/ 6334597 h 6862454"/>
              <a:gd name="connsiteX7" fmla="*/ 7418574 w 7939875"/>
              <a:gd name="connsiteY7" fmla="*/ 6334575 h 6862454"/>
              <a:gd name="connsiteX8" fmla="*/ 7416850 w 7939875"/>
              <a:gd name="connsiteY8" fmla="*/ 6324556 h 6862454"/>
              <a:gd name="connsiteX9" fmla="*/ 342049 w 7939875"/>
              <a:gd name="connsiteY9" fmla="*/ 6326970 h 6862454"/>
              <a:gd name="connsiteX0" fmla="*/ 0 w 7774994"/>
              <a:gd name="connsiteY0" fmla="*/ 0 h 6862454"/>
              <a:gd name="connsiteX1" fmla="*/ 7774994 w 7774994"/>
              <a:gd name="connsiteY1" fmla="*/ 0 h 6862454"/>
              <a:gd name="connsiteX2" fmla="*/ 7769309 w 7774994"/>
              <a:gd name="connsiteY2" fmla="*/ 6862454 h 6862454"/>
              <a:gd name="connsiteX3" fmla="*/ 0 w 7774994"/>
              <a:gd name="connsiteY3" fmla="*/ 6862454 h 6862454"/>
              <a:gd name="connsiteX4" fmla="*/ 0 w 7774994"/>
              <a:gd name="connsiteY4" fmla="*/ 0 h 6862454"/>
              <a:gd name="connsiteX5" fmla="*/ 342049 w 7774994"/>
              <a:gd name="connsiteY5" fmla="*/ 6326970 h 6862454"/>
              <a:gd name="connsiteX6" fmla="*/ 344123 w 7774994"/>
              <a:gd name="connsiteY6" fmla="*/ 6334597 h 6862454"/>
              <a:gd name="connsiteX7" fmla="*/ 7418574 w 7774994"/>
              <a:gd name="connsiteY7" fmla="*/ 6334575 h 6862454"/>
              <a:gd name="connsiteX8" fmla="*/ 7416850 w 7774994"/>
              <a:gd name="connsiteY8" fmla="*/ 6324556 h 6862454"/>
              <a:gd name="connsiteX9" fmla="*/ 342049 w 7774994"/>
              <a:gd name="connsiteY9" fmla="*/ 6326970 h 6862454"/>
              <a:gd name="connsiteX0" fmla="*/ 0 w 7774994"/>
              <a:gd name="connsiteY0" fmla="*/ 0 h 6862454"/>
              <a:gd name="connsiteX1" fmla="*/ 7774994 w 7774994"/>
              <a:gd name="connsiteY1" fmla="*/ 0 h 6862454"/>
              <a:gd name="connsiteX2" fmla="*/ 7772152 w 7774994"/>
              <a:gd name="connsiteY2" fmla="*/ 6862454 h 6862454"/>
              <a:gd name="connsiteX3" fmla="*/ 0 w 7774994"/>
              <a:gd name="connsiteY3" fmla="*/ 6862454 h 6862454"/>
              <a:gd name="connsiteX4" fmla="*/ 0 w 7774994"/>
              <a:gd name="connsiteY4" fmla="*/ 0 h 6862454"/>
              <a:gd name="connsiteX5" fmla="*/ 342049 w 7774994"/>
              <a:gd name="connsiteY5" fmla="*/ 6326970 h 6862454"/>
              <a:gd name="connsiteX6" fmla="*/ 344123 w 7774994"/>
              <a:gd name="connsiteY6" fmla="*/ 6334597 h 6862454"/>
              <a:gd name="connsiteX7" fmla="*/ 7418574 w 7774994"/>
              <a:gd name="connsiteY7" fmla="*/ 6334575 h 6862454"/>
              <a:gd name="connsiteX8" fmla="*/ 7416850 w 7774994"/>
              <a:gd name="connsiteY8" fmla="*/ 6324556 h 6862454"/>
              <a:gd name="connsiteX9" fmla="*/ 342049 w 7774994"/>
              <a:gd name="connsiteY9" fmla="*/ 6326970 h 6862454"/>
              <a:gd name="connsiteX0" fmla="*/ 0 w 7774994"/>
              <a:gd name="connsiteY0" fmla="*/ 0 h 6862454"/>
              <a:gd name="connsiteX1" fmla="*/ 7774994 w 7774994"/>
              <a:gd name="connsiteY1" fmla="*/ 0 h 6862454"/>
              <a:gd name="connsiteX2" fmla="*/ 7757915 w 7774994"/>
              <a:gd name="connsiteY2" fmla="*/ 6862454 h 6862454"/>
              <a:gd name="connsiteX3" fmla="*/ 0 w 7774994"/>
              <a:gd name="connsiteY3" fmla="*/ 6862454 h 6862454"/>
              <a:gd name="connsiteX4" fmla="*/ 0 w 7774994"/>
              <a:gd name="connsiteY4" fmla="*/ 0 h 6862454"/>
              <a:gd name="connsiteX5" fmla="*/ 342049 w 7774994"/>
              <a:gd name="connsiteY5" fmla="*/ 6326970 h 6862454"/>
              <a:gd name="connsiteX6" fmla="*/ 344123 w 7774994"/>
              <a:gd name="connsiteY6" fmla="*/ 6334597 h 6862454"/>
              <a:gd name="connsiteX7" fmla="*/ 7418574 w 7774994"/>
              <a:gd name="connsiteY7" fmla="*/ 6334575 h 6862454"/>
              <a:gd name="connsiteX8" fmla="*/ 7416850 w 7774994"/>
              <a:gd name="connsiteY8" fmla="*/ 6324556 h 6862454"/>
              <a:gd name="connsiteX9" fmla="*/ 342049 w 7774994"/>
              <a:gd name="connsiteY9" fmla="*/ 6326970 h 6862454"/>
              <a:gd name="connsiteX0" fmla="*/ 0 w 7758096"/>
              <a:gd name="connsiteY0" fmla="*/ 0 h 6862454"/>
              <a:gd name="connsiteX1" fmla="*/ 7756689 w 7758096"/>
              <a:gd name="connsiteY1" fmla="*/ 0 h 6862454"/>
              <a:gd name="connsiteX2" fmla="*/ 7757915 w 7758096"/>
              <a:gd name="connsiteY2" fmla="*/ 6862454 h 6862454"/>
              <a:gd name="connsiteX3" fmla="*/ 0 w 7758096"/>
              <a:gd name="connsiteY3" fmla="*/ 6862454 h 6862454"/>
              <a:gd name="connsiteX4" fmla="*/ 0 w 7758096"/>
              <a:gd name="connsiteY4" fmla="*/ 0 h 6862454"/>
              <a:gd name="connsiteX5" fmla="*/ 342049 w 7758096"/>
              <a:gd name="connsiteY5" fmla="*/ 6326970 h 6862454"/>
              <a:gd name="connsiteX6" fmla="*/ 344123 w 7758096"/>
              <a:gd name="connsiteY6" fmla="*/ 6334597 h 6862454"/>
              <a:gd name="connsiteX7" fmla="*/ 7418574 w 7758096"/>
              <a:gd name="connsiteY7" fmla="*/ 6334575 h 6862454"/>
              <a:gd name="connsiteX8" fmla="*/ 7416850 w 7758096"/>
              <a:gd name="connsiteY8" fmla="*/ 6324556 h 6862454"/>
              <a:gd name="connsiteX9" fmla="*/ 342049 w 7758096"/>
              <a:gd name="connsiteY9" fmla="*/ 6326970 h 6862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58096" h="6862454">
                <a:moveTo>
                  <a:pt x="0" y="0"/>
                </a:moveTo>
                <a:lnTo>
                  <a:pt x="7756689" y="0"/>
                </a:lnTo>
                <a:cubicBezTo>
                  <a:pt x="7755742" y="2287485"/>
                  <a:pt x="7758862" y="4574969"/>
                  <a:pt x="7757915" y="6862454"/>
                </a:cubicBezTo>
                <a:lnTo>
                  <a:pt x="0" y="6862454"/>
                </a:lnTo>
                <a:lnTo>
                  <a:pt x="0" y="0"/>
                </a:lnTo>
                <a:close/>
                <a:moveTo>
                  <a:pt x="342049" y="6326970"/>
                </a:moveTo>
                <a:cubicBezTo>
                  <a:pt x="338537" y="6326694"/>
                  <a:pt x="343363" y="6335355"/>
                  <a:pt x="344123" y="6334597"/>
                </a:cubicBezTo>
                <a:lnTo>
                  <a:pt x="7418574" y="6334575"/>
                </a:lnTo>
                <a:cubicBezTo>
                  <a:pt x="7418613" y="6331870"/>
                  <a:pt x="7416811" y="6327261"/>
                  <a:pt x="7416850" y="6324556"/>
                </a:cubicBezTo>
                <a:lnTo>
                  <a:pt x="342049" y="6326970"/>
                </a:lnTo>
                <a:close/>
              </a:path>
            </a:pathLst>
          </a:custGeom>
          <a:noFill/>
          <a:ln>
            <a:noFill/>
          </a:ln>
        </p:spPr>
        <p:txBody>
          <a:bodyPr anchor="ctr"/>
          <a:lstStyle>
            <a:lvl1pPr algn="ctr">
              <a:defRPr/>
            </a:lvl1pPr>
          </a:lstStyle>
          <a:p>
            <a:r>
              <a:rPr lang="en-US" smtClean="0"/>
              <a:t>Click icon to add picture</a:t>
            </a:r>
            <a:endParaRPr lang="en-GB"/>
          </a:p>
        </p:txBody>
      </p:sp>
    </p:spTree>
    <p:extLst>
      <p:ext uri="{BB962C8B-B14F-4D97-AF65-F5344CB8AC3E}">
        <p14:creationId xmlns:p14="http://schemas.microsoft.com/office/powerpoint/2010/main" val="26375119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3B44C0-FF5A-4AD9-B41B-E8824FE3E827}"/>
              </a:ext>
            </a:extLst>
          </p:cNvPr>
          <p:cNvSpPr>
            <a:spLocks noGrp="1"/>
          </p:cNvSpPr>
          <p:nvPr>
            <p:ph type="title"/>
          </p:nvPr>
        </p:nvSpPr>
        <p:spPr>
          <a:xfrm>
            <a:off x="481263" y="897497"/>
            <a:ext cx="11165305" cy="744204"/>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id="{9189B95B-2942-4D6B-A7E0-1E3FAA51FABB}"/>
              </a:ext>
            </a:extLst>
          </p:cNvPr>
          <p:cNvSpPr>
            <a:spLocks noGrp="1"/>
          </p:cNvSpPr>
          <p:nvPr>
            <p:ph type="body" idx="1"/>
          </p:nvPr>
        </p:nvSpPr>
        <p:spPr>
          <a:xfrm>
            <a:off x="481263" y="2181725"/>
            <a:ext cx="11165305" cy="3995237"/>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2D40E971-E301-41E5-84B9-9E747513CF3D}"/>
              </a:ext>
            </a:extLst>
          </p:cNvPr>
          <p:cNvSpPr>
            <a:spLocks noGrp="1"/>
          </p:cNvSpPr>
          <p:nvPr>
            <p:ph type="ftr" sz="quarter" idx="3"/>
          </p:nvPr>
        </p:nvSpPr>
        <p:spPr>
          <a:xfrm>
            <a:off x="5159829" y="6392168"/>
            <a:ext cx="6108343" cy="275831"/>
          </a:xfrm>
          <a:prstGeom prst="rect">
            <a:avLst/>
          </a:prstGeom>
        </p:spPr>
        <p:txBody>
          <a:bodyPr vert="horz" lIns="0" tIns="0" rIns="0" bIns="0" rtlCol="0" anchor="t" anchorCtr="0">
            <a:noAutofit/>
          </a:bodyPr>
          <a:lstStyle>
            <a:lvl1pPr algn="r">
              <a:defRPr sz="1200" b="0">
                <a:solidFill>
                  <a:schemeClr val="tx2"/>
                </a:solidFill>
              </a:defRPr>
            </a:lvl1pPr>
          </a:lstStyle>
          <a:p>
            <a:r>
              <a:rPr lang="en-GB" b="1" dirty="0" smtClean="0"/>
              <a:t>The PSED and Cumulative Impact Assessment</a:t>
            </a:r>
            <a:endParaRPr lang="en-GB" dirty="0"/>
          </a:p>
        </p:txBody>
      </p:sp>
      <p:sp>
        <p:nvSpPr>
          <p:cNvPr id="6" name="Slide Number Placeholder 5">
            <a:extLst>
              <a:ext uri="{FF2B5EF4-FFF2-40B4-BE49-F238E27FC236}">
                <a16:creationId xmlns:a16="http://schemas.microsoft.com/office/drawing/2014/main" id="{11E14B6C-1F54-4792-A282-7D74E79EB0D8}"/>
              </a:ext>
            </a:extLst>
          </p:cNvPr>
          <p:cNvSpPr>
            <a:spLocks noGrp="1"/>
          </p:cNvSpPr>
          <p:nvPr>
            <p:ph type="sldNum" sz="quarter" idx="4"/>
          </p:nvPr>
        </p:nvSpPr>
        <p:spPr>
          <a:xfrm>
            <a:off x="11309598" y="6393600"/>
            <a:ext cx="378395" cy="279768"/>
          </a:xfrm>
          <a:prstGeom prst="rect">
            <a:avLst/>
          </a:prstGeom>
        </p:spPr>
        <p:txBody>
          <a:bodyPr vert="horz" lIns="0" tIns="0" rIns="0" bIns="0" rtlCol="0" anchor="t" anchorCtr="0">
            <a:noAutofit/>
          </a:bodyPr>
          <a:lstStyle>
            <a:lvl1pPr algn="r">
              <a:defRPr sz="1300" b="1">
                <a:solidFill>
                  <a:schemeClr val="tx2"/>
                </a:solidFill>
              </a:defRPr>
            </a:lvl1pPr>
          </a:lstStyle>
          <a:p>
            <a:fld id="{B3D29D02-703E-4631-95A9-4E3B059CE6D1}" type="slidenum">
              <a:rPr lang="en-GB" smtClean="0"/>
              <a:pPr/>
              <a:t>‹#›</a:t>
            </a:fld>
            <a:endParaRPr lang="en-GB" dirty="0"/>
          </a:p>
        </p:txBody>
      </p:sp>
    </p:spTree>
    <p:extLst>
      <p:ext uri="{BB962C8B-B14F-4D97-AF65-F5344CB8AC3E}">
        <p14:creationId xmlns:p14="http://schemas.microsoft.com/office/powerpoint/2010/main" val="1320184446"/>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1" r:id="rId4"/>
    <p:sldLayoutId id="2147483650" r:id="rId5"/>
    <p:sldLayoutId id="2147483657" r:id="rId6"/>
    <p:sldLayoutId id="2147483658" r:id="rId7"/>
    <p:sldLayoutId id="2147483656" r:id="rId8"/>
    <p:sldLayoutId id="2147483655" r:id="rId9"/>
    <p:sldLayoutId id="2147483662" r:id="rId10"/>
  </p:sldLayoutIdLst>
  <p:timing>
    <p:tnLst>
      <p:par>
        <p:cTn id="1" dur="indefinite" restart="never" nodeType="tmRoot"/>
      </p:par>
    </p:tnLst>
  </p:timing>
  <p:hf hdr="0" dt="0"/>
  <p:txStyles>
    <p:titleStyle>
      <a:lvl1pPr algn="l" defTabSz="914400" rtl="0" eaLnBrk="1" latinLnBrk="0" hangingPunct="1">
        <a:lnSpc>
          <a:spcPts val="3600"/>
        </a:lnSpc>
        <a:spcBef>
          <a:spcPct val="0"/>
        </a:spcBef>
        <a:buNone/>
        <a:defRPr sz="3000" kern="1200">
          <a:solidFill>
            <a:schemeClr val="accent2"/>
          </a:solidFill>
          <a:latin typeface="+mj-lt"/>
          <a:ea typeface="+mj-ea"/>
          <a:cs typeface="+mj-cs"/>
        </a:defRPr>
      </a:lvl1pPr>
    </p:titleStyle>
    <p:bodyStyle>
      <a:lvl1pPr marL="0" indent="0" algn="l" defTabSz="914400" rtl="0" eaLnBrk="1" latinLnBrk="0" hangingPunct="1">
        <a:lnSpc>
          <a:spcPts val="2500"/>
        </a:lnSpc>
        <a:spcBef>
          <a:spcPts val="0"/>
        </a:spcBef>
        <a:spcAft>
          <a:spcPts val="600"/>
        </a:spcAft>
        <a:buFont typeface="Arial" panose="020B0604020202020204" pitchFamily="34" charset="0"/>
        <a:buNone/>
        <a:defRPr sz="2200" kern="1200">
          <a:solidFill>
            <a:schemeClr val="tx1">
              <a:lumMod val="75000"/>
              <a:lumOff val="25000"/>
            </a:schemeClr>
          </a:solidFill>
          <a:latin typeface="+mn-lt"/>
          <a:ea typeface="+mn-ea"/>
          <a:cs typeface="+mn-cs"/>
        </a:defRPr>
      </a:lvl1pPr>
      <a:lvl2pPr marL="0" indent="0" algn="l" defTabSz="914400" rtl="0" eaLnBrk="1" latinLnBrk="0" hangingPunct="1">
        <a:lnSpc>
          <a:spcPts val="2200"/>
        </a:lnSpc>
        <a:spcBef>
          <a:spcPts val="0"/>
        </a:spcBef>
        <a:spcAft>
          <a:spcPts val="600"/>
        </a:spcAft>
        <a:buFont typeface="Arial" panose="020B0604020202020204" pitchFamily="34" charset="0"/>
        <a:buNone/>
        <a:defRPr sz="1800" b="1" kern="1200">
          <a:solidFill>
            <a:schemeClr val="tx1">
              <a:lumMod val="75000"/>
              <a:lumOff val="25000"/>
            </a:schemeClr>
          </a:solidFill>
          <a:latin typeface="+mn-lt"/>
          <a:ea typeface="+mn-ea"/>
          <a:cs typeface="+mn-cs"/>
        </a:defRPr>
      </a:lvl2pPr>
      <a:lvl3pPr marL="0" indent="0" algn="l" defTabSz="914400" rtl="0" eaLnBrk="1" latinLnBrk="0" hangingPunct="1">
        <a:lnSpc>
          <a:spcPts val="2200"/>
        </a:lnSpc>
        <a:spcBef>
          <a:spcPts val="0"/>
        </a:spcBef>
        <a:spcAft>
          <a:spcPts val="600"/>
        </a:spcAft>
        <a:buFont typeface="Symbol" panose="05050102010706020507" pitchFamily="18" charset="2"/>
        <a:buNone/>
        <a:defRPr sz="1800" kern="1200">
          <a:solidFill>
            <a:schemeClr val="tx1">
              <a:lumMod val="75000"/>
              <a:lumOff val="25000"/>
            </a:schemeClr>
          </a:solidFill>
          <a:latin typeface="+mn-lt"/>
          <a:ea typeface="+mn-ea"/>
          <a:cs typeface="+mn-cs"/>
        </a:defRPr>
      </a:lvl3pPr>
      <a:lvl4pPr marL="180000" indent="-180000" algn="l" defTabSz="914400" rtl="0" eaLnBrk="1" latinLnBrk="0" hangingPunct="1">
        <a:lnSpc>
          <a:spcPts val="2200"/>
        </a:lnSpc>
        <a:spcBef>
          <a:spcPts val="0"/>
        </a:spcBef>
        <a:spcAft>
          <a:spcPts val="600"/>
        </a:spcAft>
        <a:buFont typeface="Symbol" panose="05050102010706020507" pitchFamily="18" charset="2"/>
        <a:buChar char="-"/>
        <a:defRPr sz="1800" kern="1200">
          <a:solidFill>
            <a:schemeClr val="tx1">
              <a:lumMod val="75000"/>
              <a:lumOff val="25000"/>
            </a:schemeClr>
          </a:solidFill>
          <a:latin typeface="+mn-lt"/>
          <a:ea typeface="+mn-ea"/>
          <a:cs typeface="+mn-cs"/>
        </a:defRPr>
      </a:lvl4pPr>
      <a:lvl5pPr marL="360000" indent="-180000" algn="l" defTabSz="914400" rtl="0" eaLnBrk="1" latinLnBrk="0" hangingPunct="1">
        <a:lnSpc>
          <a:spcPts val="2200"/>
        </a:lnSpc>
        <a:spcBef>
          <a:spcPts val="0"/>
        </a:spcBef>
        <a:spcAft>
          <a:spcPts val="600"/>
        </a:spcAft>
        <a:buFont typeface="Symbol" panose="05050102010706020507" pitchFamily="18" charset="2"/>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mailto:PSEDMonitoring@equalityhumanrights.com"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4A30-6D54-4FBD-AB1A-7B26EA733EC6}"/>
              </a:ext>
            </a:extLst>
          </p:cNvPr>
          <p:cNvSpPr>
            <a:spLocks noGrp="1"/>
          </p:cNvSpPr>
          <p:nvPr>
            <p:ph type="ctrTitle"/>
          </p:nvPr>
        </p:nvSpPr>
        <p:spPr>
          <a:xfrm>
            <a:off x="2002972" y="2111591"/>
            <a:ext cx="9434286" cy="2598296"/>
          </a:xfrm>
        </p:spPr>
        <p:txBody>
          <a:bodyPr>
            <a:noAutofit/>
          </a:bodyPr>
          <a:lstStyle/>
          <a:p>
            <a:pPr algn="r">
              <a:lnSpc>
                <a:spcPct val="100000"/>
              </a:lnSpc>
              <a:spcBef>
                <a:spcPts val="1200"/>
              </a:spcBef>
              <a:spcAft>
                <a:spcPts val="1200"/>
              </a:spcAft>
            </a:pPr>
            <a:r>
              <a:rPr lang="en-US" sz="3000" b="1" dirty="0"/>
              <a:t>LGA Advanced and Predictive Analytics </a:t>
            </a:r>
            <a:r>
              <a:rPr lang="en-US" sz="3000" b="1" dirty="0" smtClean="0"/>
              <a:t>Network Webinar 12 - 5</a:t>
            </a:r>
            <a:r>
              <a:rPr lang="en-US" sz="3000" b="1" baseline="30000" dirty="0" smtClean="0"/>
              <a:t>th</a:t>
            </a:r>
            <a:r>
              <a:rPr lang="en-US" sz="3000" b="1" dirty="0" smtClean="0"/>
              <a:t> December</a:t>
            </a:r>
            <a:br>
              <a:rPr lang="en-US" sz="3000" b="1" dirty="0" smtClean="0"/>
            </a:br>
            <a:r>
              <a:rPr lang="en-US" sz="3000" b="1" dirty="0" smtClean="0"/>
              <a:t/>
            </a:r>
            <a:br>
              <a:rPr lang="en-US" sz="3000" b="1" dirty="0" smtClean="0"/>
            </a:br>
            <a:r>
              <a:rPr lang="en-US" sz="2800" b="1" dirty="0" smtClean="0"/>
              <a:t>Public </a:t>
            </a:r>
            <a:r>
              <a:rPr lang="en-US" sz="2800" b="1" dirty="0"/>
              <a:t>Sector Equality Duty &amp; </a:t>
            </a:r>
            <a:r>
              <a:rPr lang="en-US" sz="2800" b="1" dirty="0" smtClean="0"/>
              <a:t>Artificial Intelligence – </a:t>
            </a:r>
            <a:br>
              <a:rPr lang="en-US" sz="2800" b="1" dirty="0" smtClean="0"/>
            </a:br>
            <a:r>
              <a:rPr lang="en-US" sz="2800" b="1" dirty="0" smtClean="0"/>
              <a:t>EHRC Guidance &amp; Monitoring Project</a:t>
            </a:r>
            <a:endParaRPr lang="en-GB" sz="2800" dirty="0"/>
          </a:p>
        </p:txBody>
      </p:sp>
      <p:sp>
        <p:nvSpPr>
          <p:cNvPr id="6" name="Text Placeholder 5">
            <a:extLst>
              <a:ext uri="{FF2B5EF4-FFF2-40B4-BE49-F238E27FC236}">
                <a16:creationId xmlns:a16="http://schemas.microsoft.com/office/drawing/2014/main" id="{B5FF7097-2B47-400B-8880-969D0134B4C5}"/>
              </a:ext>
            </a:extLst>
          </p:cNvPr>
          <p:cNvSpPr>
            <a:spLocks noGrp="1"/>
          </p:cNvSpPr>
          <p:nvPr>
            <p:ph type="body" sz="quarter" idx="13"/>
          </p:nvPr>
        </p:nvSpPr>
        <p:spPr>
          <a:xfrm>
            <a:off x="747557" y="5256737"/>
            <a:ext cx="3812269" cy="1238406"/>
          </a:xfrm>
        </p:spPr>
        <p:txBody>
          <a:bodyPr/>
          <a:lstStyle/>
          <a:p>
            <a:r>
              <a:rPr lang="en-GB" sz="2400" dirty="0" smtClean="0"/>
              <a:t>Max Edelstyn </a:t>
            </a:r>
          </a:p>
          <a:p>
            <a:r>
              <a:rPr lang="en-GB" sz="2400" dirty="0" smtClean="0"/>
              <a:t>and </a:t>
            </a:r>
            <a:endParaRPr lang="en-GB" sz="2400" dirty="0"/>
          </a:p>
          <a:p>
            <a:r>
              <a:rPr lang="en-GB" sz="2400" dirty="0" smtClean="0"/>
              <a:t>Claire Lesko</a:t>
            </a:r>
          </a:p>
          <a:p>
            <a:endParaRPr lang="en-GB" dirty="0"/>
          </a:p>
        </p:txBody>
      </p:sp>
      <p:pic>
        <p:nvPicPr>
          <p:cNvPr id="12" name="Picture Placeholder 11" descr="Equality and Human Rights Commission logo"/>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68" b="68"/>
          <a:stretch>
            <a:fillRect/>
          </a:stretch>
        </p:blipFill>
        <p:spPr/>
      </p:pic>
    </p:spTree>
    <p:extLst>
      <p:ext uri="{BB962C8B-B14F-4D97-AF65-F5344CB8AC3E}">
        <p14:creationId xmlns:p14="http://schemas.microsoft.com/office/powerpoint/2010/main" val="1545731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PSED DEEP-DIVE – What is AI?</a:t>
            </a:r>
            <a:endParaRPr lang="en-GB" b="1"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1776" y="1641701"/>
            <a:ext cx="11253024" cy="4955733"/>
          </a:xfrm>
        </p:spPr>
      </p:pic>
    </p:spTree>
    <p:extLst>
      <p:ext uri="{BB962C8B-B14F-4D97-AF65-F5344CB8AC3E}">
        <p14:creationId xmlns:p14="http://schemas.microsoft.com/office/powerpoint/2010/main" val="450322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PSED DEEP-DIVE </a:t>
            </a:r>
            <a:r>
              <a:rPr lang="en-GB" b="1" dirty="0" smtClean="0"/>
              <a:t>– AI definition in the context of this project</a:t>
            </a:r>
            <a:endParaRPr lang="en-GB" b="1" dirty="0"/>
          </a:p>
        </p:txBody>
      </p:sp>
      <p:sp>
        <p:nvSpPr>
          <p:cNvPr id="3" name="Content Placeholder 2"/>
          <p:cNvSpPr>
            <a:spLocks noGrp="1"/>
          </p:cNvSpPr>
          <p:nvPr>
            <p:ph idx="1"/>
          </p:nvPr>
        </p:nvSpPr>
        <p:spPr>
          <a:xfrm>
            <a:off x="481262" y="1706881"/>
            <a:ext cx="11064852" cy="4839062"/>
          </a:xfrm>
        </p:spPr>
        <p:txBody>
          <a:bodyPr/>
          <a:lstStyle/>
          <a:p>
            <a:r>
              <a:rPr lang="en-GB" dirty="0" smtClean="0"/>
              <a:t>General definition</a:t>
            </a:r>
          </a:p>
          <a:p>
            <a:r>
              <a:rPr lang="en-US" sz="2400" b="0" dirty="0" smtClean="0"/>
              <a:t>Science </a:t>
            </a:r>
            <a:r>
              <a:rPr lang="en-US" sz="2400" b="0" dirty="0"/>
              <a:t>and practice of using </a:t>
            </a:r>
            <a:r>
              <a:rPr lang="en-US" sz="2400" dirty="0"/>
              <a:t>algorithms and computing technologies </a:t>
            </a:r>
            <a:r>
              <a:rPr lang="en-US" sz="2400" b="0" dirty="0" smtClean="0"/>
              <a:t>to:</a:t>
            </a:r>
          </a:p>
          <a:p>
            <a:pPr marL="900113" indent="-342900" defTabSz="623888">
              <a:lnSpc>
                <a:spcPct val="100000"/>
              </a:lnSpc>
              <a:spcAft>
                <a:spcPts val="1200"/>
              </a:spcAft>
              <a:buFont typeface="Arial" panose="020B0604020202020204" pitchFamily="34" charset="0"/>
              <a:buChar char="•"/>
            </a:pPr>
            <a:r>
              <a:rPr lang="en-US" sz="2400" b="0" dirty="0"/>
              <a:t>identify patterns in large volumes of data in an autonomous way and to learn to answer questions or deal with problems </a:t>
            </a:r>
            <a:endParaRPr lang="en-US" sz="2400" b="0" dirty="0" smtClean="0"/>
          </a:p>
          <a:p>
            <a:pPr marL="900113" indent="-342900" defTabSz="623888">
              <a:lnSpc>
                <a:spcPct val="100000"/>
              </a:lnSpc>
              <a:spcAft>
                <a:spcPts val="1200"/>
              </a:spcAft>
              <a:buFont typeface="Arial" panose="020B0604020202020204" pitchFamily="34" charset="0"/>
              <a:buChar char="•"/>
            </a:pPr>
            <a:r>
              <a:rPr lang="en-US" sz="2400" b="0" dirty="0" smtClean="0"/>
              <a:t>support </a:t>
            </a:r>
            <a:r>
              <a:rPr lang="en-US" sz="2400" b="0" dirty="0"/>
              <a:t>decision-making or the delivery of services and information. </a:t>
            </a:r>
            <a:endParaRPr lang="en-US" sz="2400" b="0" dirty="0" smtClean="0"/>
          </a:p>
          <a:p>
            <a:pPr marL="557213" defTabSz="623888">
              <a:lnSpc>
                <a:spcPct val="100000"/>
              </a:lnSpc>
            </a:pPr>
            <a:endParaRPr lang="en-US" sz="2200" b="0" dirty="0" smtClean="0"/>
          </a:p>
          <a:p>
            <a:r>
              <a:rPr lang="en-US" dirty="0"/>
              <a:t>Specific techs</a:t>
            </a:r>
          </a:p>
          <a:p>
            <a:pPr marL="900113" lvl="0" indent="-363538">
              <a:lnSpc>
                <a:spcPct val="100000"/>
              </a:lnSpc>
              <a:spcAft>
                <a:spcPts val="1200"/>
              </a:spcAft>
              <a:buFont typeface="Arial" panose="020B0604020202020204" pitchFamily="34" charset="0"/>
              <a:buChar char="•"/>
            </a:pPr>
            <a:r>
              <a:rPr lang="en-GB" sz="2400" b="0" dirty="0" smtClean="0"/>
              <a:t>Predictive </a:t>
            </a:r>
            <a:r>
              <a:rPr lang="en-GB" sz="2400" b="0" dirty="0"/>
              <a:t>analytical tools </a:t>
            </a:r>
            <a:endParaRPr lang="en-GB" sz="2400" b="0" dirty="0" smtClean="0"/>
          </a:p>
          <a:p>
            <a:pPr marL="900113" lvl="0" indent="-363538">
              <a:lnSpc>
                <a:spcPct val="100000"/>
              </a:lnSpc>
              <a:spcAft>
                <a:spcPts val="1200"/>
              </a:spcAft>
              <a:buFont typeface="Arial" panose="020B0604020202020204" pitchFamily="34" charset="0"/>
              <a:buChar char="•"/>
            </a:pPr>
            <a:r>
              <a:rPr lang="en-GB" sz="2400" b="0" dirty="0" smtClean="0"/>
              <a:t>Remote </a:t>
            </a:r>
            <a:r>
              <a:rPr lang="en-GB" sz="2400" b="0" dirty="0"/>
              <a:t>monitoring tools </a:t>
            </a:r>
            <a:endParaRPr lang="en-GB" sz="2400" b="0" dirty="0" smtClean="0"/>
          </a:p>
          <a:p>
            <a:pPr marL="900113" lvl="0" indent="-363538">
              <a:lnSpc>
                <a:spcPct val="100000"/>
              </a:lnSpc>
              <a:spcAft>
                <a:spcPts val="1200"/>
              </a:spcAft>
              <a:buFont typeface="Arial" panose="020B0604020202020204" pitchFamily="34" charset="0"/>
              <a:buChar char="•"/>
            </a:pPr>
            <a:r>
              <a:rPr lang="en-GB" sz="2400" b="0" dirty="0" smtClean="0">
                <a:solidFill>
                  <a:schemeClr val="tx1"/>
                </a:solidFill>
              </a:rPr>
              <a:t>Commodity </a:t>
            </a:r>
            <a:r>
              <a:rPr lang="en-GB" sz="2400" b="0" dirty="0">
                <a:solidFill>
                  <a:schemeClr val="tx1"/>
                </a:solidFill>
              </a:rPr>
              <a:t>AI </a:t>
            </a:r>
            <a:r>
              <a:rPr lang="en-GB" sz="2400" b="0" dirty="0" smtClean="0">
                <a:solidFill>
                  <a:schemeClr val="tx1"/>
                </a:solidFill>
              </a:rPr>
              <a:t>tools</a:t>
            </a:r>
            <a:endParaRPr lang="en-GB" sz="2400" b="0" dirty="0"/>
          </a:p>
        </p:txBody>
      </p:sp>
    </p:spTree>
    <p:extLst>
      <p:ext uri="{BB962C8B-B14F-4D97-AF65-F5344CB8AC3E}">
        <p14:creationId xmlns:p14="http://schemas.microsoft.com/office/powerpoint/2010/main" val="1425703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PSED DEEP-DIVE - AI &amp; Local Authorities</a:t>
            </a:r>
          </a:p>
        </p:txBody>
      </p:sp>
      <p:sp>
        <p:nvSpPr>
          <p:cNvPr id="3" name="Content Placeholder 2"/>
          <p:cNvSpPr>
            <a:spLocks noGrp="1"/>
          </p:cNvSpPr>
          <p:nvPr>
            <p:ph idx="1"/>
          </p:nvPr>
        </p:nvSpPr>
        <p:spPr>
          <a:xfrm>
            <a:off x="546577" y="2227943"/>
            <a:ext cx="10629423" cy="3323771"/>
          </a:xfrm>
        </p:spPr>
        <p:txBody>
          <a:bodyPr/>
          <a:lstStyle/>
          <a:p>
            <a:r>
              <a:rPr lang="en-GB" dirty="0" smtClean="0"/>
              <a:t>Key areas of interest</a:t>
            </a:r>
          </a:p>
          <a:p>
            <a:pPr marL="457200" indent="-457200">
              <a:buFont typeface="Arial" panose="020B0604020202020204" pitchFamily="34" charset="0"/>
              <a:buChar char="•"/>
            </a:pPr>
            <a:r>
              <a:rPr lang="en-GB" b="0" dirty="0" smtClean="0"/>
              <a:t>Equality </a:t>
            </a:r>
            <a:r>
              <a:rPr lang="en-GB" b="0" dirty="0" smtClean="0"/>
              <a:t>in procurement processes</a:t>
            </a:r>
          </a:p>
          <a:p>
            <a:pPr marL="457200" indent="-457200">
              <a:buFont typeface="Arial" panose="020B0604020202020204" pitchFamily="34" charset="0"/>
              <a:buChar char="•"/>
            </a:pPr>
            <a:r>
              <a:rPr lang="en-GB" b="0" dirty="0" smtClean="0"/>
              <a:t>Equality considerations in decision-making</a:t>
            </a:r>
          </a:p>
          <a:p>
            <a:pPr marL="457200" indent="-457200">
              <a:buFont typeface="Arial" panose="020B0604020202020204" pitchFamily="34" charset="0"/>
              <a:buChar char="•"/>
            </a:pPr>
            <a:r>
              <a:rPr lang="en-GB" b="0" dirty="0"/>
              <a:t>M</a:t>
            </a:r>
            <a:r>
              <a:rPr lang="en-GB" b="0" dirty="0" smtClean="0"/>
              <a:t>onitoring of actual impact of using specific AI tools</a:t>
            </a:r>
          </a:p>
          <a:p>
            <a:pPr marL="457200" indent="-457200">
              <a:buFont typeface="Arial" panose="020B0604020202020204" pitchFamily="34" charset="0"/>
              <a:buChar char="•"/>
            </a:pPr>
            <a:r>
              <a:rPr lang="en-GB" b="0" dirty="0" smtClean="0"/>
              <a:t>Training on PSED</a:t>
            </a:r>
          </a:p>
          <a:p>
            <a:pPr marL="457200" indent="-457200">
              <a:buFont typeface="Arial" panose="020B0604020202020204" pitchFamily="34" charset="0"/>
              <a:buChar char="•"/>
            </a:pPr>
            <a:r>
              <a:rPr lang="en-GB" b="0" dirty="0" smtClean="0"/>
              <a:t>Transparency &amp; accountability</a:t>
            </a:r>
          </a:p>
          <a:p>
            <a:endParaRPr lang="en-GB" b="0" dirty="0"/>
          </a:p>
        </p:txBody>
      </p:sp>
    </p:spTree>
    <p:extLst>
      <p:ext uri="{BB962C8B-B14F-4D97-AF65-F5344CB8AC3E}">
        <p14:creationId xmlns:p14="http://schemas.microsoft.com/office/powerpoint/2010/main" val="338706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PSED DEEP-DIVE - AI &amp; Local Authorities</a:t>
            </a:r>
          </a:p>
        </p:txBody>
      </p:sp>
      <p:sp>
        <p:nvSpPr>
          <p:cNvPr id="3" name="Content Placeholder 2"/>
          <p:cNvSpPr>
            <a:spLocks noGrp="1"/>
          </p:cNvSpPr>
          <p:nvPr>
            <p:ph idx="1"/>
          </p:nvPr>
        </p:nvSpPr>
        <p:spPr>
          <a:xfrm>
            <a:off x="481262" y="2181725"/>
            <a:ext cx="10607652" cy="3995237"/>
          </a:xfrm>
        </p:spPr>
        <p:txBody>
          <a:bodyPr/>
          <a:lstStyle/>
          <a:p>
            <a:r>
              <a:rPr lang="en-GB" b="0" dirty="0"/>
              <a:t>Are you interested in sharing your approach with us</a:t>
            </a:r>
            <a:r>
              <a:rPr lang="en-GB" b="0" dirty="0" smtClean="0"/>
              <a:t>?</a:t>
            </a:r>
          </a:p>
          <a:p>
            <a:endParaRPr lang="en-GB" b="0" dirty="0"/>
          </a:p>
          <a:p>
            <a:r>
              <a:rPr lang="en-GB" b="0" dirty="0"/>
              <a:t>Would you like to work with us to improve the way you think about equality when commissioning or using AI?</a:t>
            </a:r>
          </a:p>
          <a:p>
            <a:endParaRPr lang="en-GB" b="0" dirty="0" smtClean="0"/>
          </a:p>
          <a:p>
            <a:r>
              <a:rPr lang="en-GB" b="0" dirty="0" smtClean="0"/>
              <a:t>If so, email </a:t>
            </a:r>
            <a:r>
              <a:rPr lang="en-GB" b="0" dirty="0" smtClean="0"/>
              <a:t>us asap </a:t>
            </a:r>
            <a:r>
              <a:rPr lang="en-GB" b="0" dirty="0" smtClean="0"/>
              <a:t>at </a:t>
            </a:r>
            <a:r>
              <a:rPr lang="en-GB" dirty="0" smtClean="0">
                <a:solidFill>
                  <a:srgbClr val="00B0F0"/>
                </a:solidFill>
                <a:hlinkClick r:id="rId2"/>
              </a:rPr>
              <a:t>PSEDMonitoring@equalityhumanrights.com</a:t>
            </a:r>
            <a:endParaRPr lang="en-GB" dirty="0" smtClean="0">
              <a:solidFill>
                <a:srgbClr val="00B0F0"/>
              </a:solidFill>
            </a:endParaRPr>
          </a:p>
          <a:p>
            <a:endParaRPr lang="en-GB" b="0" dirty="0" smtClean="0">
              <a:solidFill>
                <a:schemeClr val="tx1"/>
              </a:solidFill>
            </a:endParaRPr>
          </a:p>
          <a:p>
            <a:endParaRPr lang="en-GB" dirty="0"/>
          </a:p>
        </p:txBody>
      </p:sp>
    </p:spTree>
    <p:extLst>
      <p:ext uri="{BB962C8B-B14F-4D97-AF65-F5344CB8AC3E}">
        <p14:creationId xmlns:p14="http://schemas.microsoft.com/office/powerpoint/2010/main" val="1667337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AC048-4832-4739-AD69-8918392AA37B}"/>
              </a:ext>
            </a:extLst>
          </p:cNvPr>
          <p:cNvSpPr>
            <a:spLocks noGrp="1"/>
          </p:cNvSpPr>
          <p:nvPr>
            <p:ph type="ctrTitle"/>
          </p:nvPr>
        </p:nvSpPr>
        <p:spPr/>
        <p:txBody>
          <a:bodyPr/>
          <a:lstStyle/>
          <a:p>
            <a:r>
              <a:rPr lang="en-GB" smtClean="0"/>
              <a:t>Thank you</a:t>
            </a:r>
            <a:endParaRPr lang="en-GB" dirty="0"/>
          </a:p>
        </p:txBody>
      </p:sp>
      <p:pic>
        <p:nvPicPr>
          <p:cNvPr id="6" name="Picture Placeholder 5" title="Equality and Human Rights Commission logo"/>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68" b="68"/>
          <a:stretch>
            <a:fillRect/>
          </a:stretch>
        </p:blipFill>
        <p:spPr/>
      </p:pic>
    </p:spTree>
    <p:extLst>
      <p:ext uri="{BB962C8B-B14F-4D97-AF65-F5344CB8AC3E}">
        <p14:creationId xmlns:p14="http://schemas.microsoft.com/office/powerpoint/2010/main" val="3311965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Role of the Commission</a:t>
            </a:r>
            <a:endParaRPr lang="en-GB" b="1" dirty="0"/>
          </a:p>
        </p:txBody>
      </p:sp>
      <p:sp>
        <p:nvSpPr>
          <p:cNvPr id="3" name="Content Placeholder 2"/>
          <p:cNvSpPr>
            <a:spLocks noGrp="1"/>
          </p:cNvSpPr>
          <p:nvPr>
            <p:ph idx="1"/>
          </p:nvPr>
        </p:nvSpPr>
        <p:spPr>
          <a:xfrm>
            <a:off x="481263" y="1843548"/>
            <a:ext cx="10854394" cy="4336026"/>
          </a:xfrm>
        </p:spPr>
        <p:txBody>
          <a:bodyPr/>
          <a:lstStyle/>
          <a:p>
            <a:pPr marL="342900" indent="-342900">
              <a:buFont typeface="Arial" panose="020B0604020202020204" pitchFamily="34" charset="0"/>
              <a:buChar char="•"/>
            </a:pPr>
            <a:r>
              <a:rPr lang="en-GB" sz="2800" b="0" dirty="0" smtClean="0"/>
              <a:t>Established </a:t>
            </a:r>
            <a:r>
              <a:rPr lang="en-GB" sz="2800" b="0" dirty="0"/>
              <a:t>by the Equality Act 2006 </a:t>
            </a:r>
          </a:p>
          <a:p>
            <a:pPr marL="342900" indent="-342900">
              <a:buFont typeface="Arial" panose="020B0604020202020204" pitchFamily="34" charset="0"/>
              <a:buChar char="•"/>
            </a:pPr>
            <a:r>
              <a:rPr lang="en-GB" sz="2800" b="0" dirty="0" smtClean="0"/>
              <a:t>We have a </a:t>
            </a:r>
            <a:r>
              <a:rPr lang="en-GB" sz="2800" b="0" dirty="0"/>
              <a:t>range of powers </a:t>
            </a:r>
            <a:r>
              <a:rPr lang="en-GB" sz="2800" b="0" dirty="0" smtClean="0"/>
              <a:t>and duties. These include: </a:t>
            </a:r>
          </a:p>
          <a:p>
            <a:pPr marL="522900" lvl="2" indent="-342900"/>
            <a:r>
              <a:rPr lang="en-GB" sz="2800" b="0" dirty="0" smtClean="0">
                <a:solidFill>
                  <a:prstClr val="black">
                    <a:lumMod val="75000"/>
                    <a:lumOff val="25000"/>
                  </a:prstClr>
                </a:solidFill>
              </a:rPr>
              <a:t>Providing advice and guidance; </a:t>
            </a:r>
          </a:p>
          <a:p>
            <a:pPr marL="522900" lvl="2" indent="-342900"/>
            <a:r>
              <a:rPr lang="en-GB" sz="2800" dirty="0" smtClean="0">
                <a:solidFill>
                  <a:prstClr val="black">
                    <a:lumMod val="75000"/>
                    <a:lumOff val="25000"/>
                  </a:prstClr>
                </a:solidFill>
              </a:rPr>
              <a:t>Undertaking research and publishing State of the Nation reports</a:t>
            </a:r>
          </a:p>
          <a:p>
            <a:pPr marL="522900" lvl="2" indent="-342900"/>
            <a:r>
              <a:rPr lang="en-GB" sz="2800" b="0" dirty="0" smtClean="0">
                <a:solidFill>
                  <a:prstClr val="black">
                    <a:lumMod val="75000"/>
                    <a:lumOff val="25000"/>
                  </a:prstClr>
                </a:solidFill>
              </a:rPr>
              <a:t>Undertaking Investigation and Inquiries</a:t>
            </a:r>
          </a:p>
          <a:p>
            <a:pPr marL="522900" lvl="2" indent="-342900"/>
            <a:r>
              <a:rPr lang="en-GB" sz="2800" dirty="0" smtClean="0">
                <a:solidFill>
                  <a:prstClr val="black">
                    <a:lumMod val="75000"/>
                    <a:lumOff val="25000"/>
                  </a:prstClr>
                </a:solidFill>
              </a:rPr>
              <a:t>Agreements </a:t>
            </a:r>
            <a:r>
              <a:rPr lang="en-GB" sz="2800" dirty="0">
                <a:solidFill>
                  <a:prstClr val="black">
                    <a:lumMod val="75000"/>
                    <a:lumOff val="25000"/>
                  </a:prstClr>
                </a:solidFill>
              </a:rPr>
              <a:t>and Action </a:t>
            </a:r>
            <a:r>
              <a:rPr lang="en-GB" sz="2800" dirty="0" smtClean="0">
                <a:solidFill>
                  <a:prstClr val="black">
                    <a:lumMod val="75000"/>
                    <a:lumOff val="25000"/>
                  </a:prstClr>
                </a:solidFill>
              </a:rPr>
              <a:t>Plans</a:t>
            </a:r>
          </a:p>
          <a:p>
            <a:pPr marL="522900" lvl="2" indent="-342900"/>
            <a:r>
              <a:rPr lang="en-GB" sz="2800" dirty="0" smtClean="0">
                <a:solidFill>
                  <a:prstClr val="black">
                    <a:lumMod val="75000"/>
                    <a:lumOff val="25000"/>
                  </a:prstClr>
                </a:solidFill>
              </a:rPr>
              <a:t>Legal cases</a:t>
            </a:r>
          </a:p>
          <a:p>
            <a:pPr marL="522900" lvl="2" indent="-342900"/>
            <a:r>
              <a:rPr lang="en-GB" sz="2800" dirty="0" smtClean="0">
                <a:solidFill>
                  <a:prstClr val="black">
                    <a:lumMod val="75000"/>
                    <a:lumOff val="25000"/>
                  </a:prstClr>
                </a:solidFill>
              </a:rPr>
              <a:t>PSED </a:t>
            </a:r>
            <a:r>
              <a:rPr lang="en-GB" sz="2800" dirty="0">
                <a:solidFill>
                  <a:prstClr val="black">
                    <a:lumMod val="75000"/>
                    <a:lumOff val="25000"/>
                  </a:prstClr>
                </a:solidFill>
              </a:rPr>
              <a:t>Monitoring </a:t>
            </a:r>
            <a:r>
              <a:rPr lang="en-GB" sz="2800" dirty="0" smtClean="0">
                <a:solidFill>
                  <a:prstClr val="black">
                    <a:lumMod val="75000"/>
                    <a:lumOff val="25000"/>
                  </a:prstClr>
                </a:solidFill>
              </a:rPr>
              <a:t>and enforcement </a:t>
            </a:r>
            <a:endParaRPr lang="en-GB" sz="2800" dirty="0">
              <a:solidFill>
                <a:prstClr val="black">
                  <a:lumMod val="75000"/>
                  <a:lumOff val="25000"/>
                </a:prstClr>
              </a:solidFill>
            </a:endParaRPr>
          </a:p>
          <a:p>
            <a:pPr marL="342900" indent="-342900">
              <a:buFont typeface="Arial" panose="020B0604020202020204" pitchFamily="34" charset="0"/>
              <a:buChar char="•"/>
            </a:pPr>
            <a:endParaRPr lang="en-GB" sz="2400" b="0" dirty="0"/>
          </a:p>
          <a:p>
            <a:pPr marL="457200" indent="-457200">
              <a:spcAft>
                <a:spcPts val="1200"/>
              </a:spcAft>
              <a:buFont typeface="Arial" panose="020B0604020202020204" pitchFamily="34" charset="0"/>
              <a:buChar char="•"/>
            </a:pPr>
            <a:endParaRPr lang="en-GB" b="0" dirty="0"/>
          </a:p>
        </p:txBody>
      </p:sp>
    </p:spTree>
    <p:extLst>
      <p:ext uri="{BB962C8B-B14F-4D97-AF65-F5344CB8AC3E}">
        <p14:creationId xmlns:p14="http://schemas.microsoft.com/office/powerpoint/2010/main" val="3677759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9C98"/>
                </a:solidFill>
              </a:rPr>
              <a:t>Our R</a:t>
            </a:r>
            <a:r>
              <a:rPr lang="en-GB" dirty="0" smtClean="0">
                <a:solidFill>
                  <a:srgbClr val="009C98"/>
                </a:solidFill>
              </a:rPr>
              <a:t>egulatory </a:t>
            </a:r>
            <a:r>
              <a:rPr lang="en-GB" dirty="0">
                <a:solidFill>
                  <a:srgbClr val="009C98"/>
                </a:solidFill>
              </a:rPr>
              <a:t>M</a:t>
            </a:r>
            <a:r>
              <a:rPr lang="en-GB" dirty="0" smtClean="0">
                <a:solidFill>
                  <a:srgbClr val="009C98"/>
                </a:solidFill>
              </a:rPr>
              <a:t>odel</a:t>
            </a:r>
            <a:endParaRPr lang="en-GB" dirty="0"/>
          </a:p>
        </p:txBody>
      </p:sp>
      <p:sp>
        <p:nvSpPr>
          <p:cNvPr id="3" name="Content Placeholder 2"/>
          <p:cNvSpPr>
            <a:spLocks noGrp="1"/>
          </p:cNvSpPr>
          <p:nvPr>
            <p:ph idx="1"/>
          </p:nvPr>
        </p:nvSpPr>
        <p:spPr>
          <a:xfrm>
            <a:off x="481263" y="1488333"/>
            <a:ext cx="11165305" cy="695527"/>
          </a:xfrm>
        </p:spPr>
        <p:txBody>
          <a:bodyPr/>
          <a:lstStyle/>
          <a:p>
            <a:pPr marR="12700" lvl="0">
              <a:lnSpc>
                <a:spcPct val="109000"/>
              </a:lnSpc>
            </a:pPr>
            <a:r>
              <a:rPr lang="en-GB" sz="1400" dirty="0">
                <a:solidFill>
                  <a:prstClr val="black">
                    <a:lumMod val="75000"/>
                    <a:lumOff val="25000"/>
                  </a:prstClr>
                </a:solidFill>
              </a:rPr>
              <a:t>We work through a regulatory model that sets out how we use our statutory powers to fulfil our remit to improve equality and human rights and enforce compliance with the law. This model helps us to plan our work, and identify and measure the impact we achieve.</a:t>
            </a:r>
          </a:p>
          <a:p>
            <a:endParaRPr lang="en-GB" dirty="0"/>
          </a:p>
        </p:txBody>
      </p:sp>
      <p:sp>
        <p:nvSpPr>
          <p:cNvPr id="5" name="Slide Number Placeholder 4"/>
          <p:cNvSpPr>
            <a:spLocks noGrp="1"/>
          </p:cNvSpPr>
          <p:nvPr>
            <p:ph type="sldNum" sz="quarter" idx="12"/>
          </p:nvPr>
        </p:nvSpPr>
        <p:spPr/>
        <p:txBody>
          <a:bodyPr/>
          <a:lstStyle/>
          <a:p>
            <a:fld id="{B3D29D02-703E-4631-95A9-4E3B059CE6D1}" type="slidenum">
              <a:rPr lang="en-GB" smtClean="0"/>
              <a:t>3</a:t>
            </a:fld>
            <a:endParaRPr lang="en-GB" dirty="0"/>
          </a:p>
        </p:txBody>
      </p:sp>
      <p:pic>
        <p:nvPicPr>
          <p:cNvPr id="7" name="Picture 6"/>
          <p:cNvPicPr>
            <a:picLocks noChangeAspect="1"/>
          </p:cNvPicPr>
          <p:nvPr/>
        </p:nvPicPr>
        <p:blipFill>
          <a:blip r:embed="rId3"/>
          <a:stretch>
            <a:fillRect/>
          </a:stretch>
        </p:blipFill>
        <p:spPr>
          <a:xfrm>
            <a:off x="1722182" y="2018488"/>
            <a:ext cx="8858890" cy="4333673"/>
          </a:xfrm>
          <a:prstGeom prst="rect">
            <a:avLst/>
          </a:prstGeom>
        </p:spPr>
      </p:pic>
    </p:spTree>
    <p:extLst>
      <p:ext uri="{BB962C8B-B14F-4D97-AF65-F5344CB8AC3E}">
        <p14:creationId xmlns:p14="http://schemas.microsoft.com/office/powerpoint/2010/main" val="2465891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the Public Sector Equality Duty</a:t>
            </a:r>
            <a:endParaRPr lang="en-GB" b="1" dirty="0"/>
          </a:p>
        </p:txBody>
      </p:sp>
      <p:sp>
        <p:nvSpPr>
          <p:cNvPr id="3" name="Content Placeholder 2"/>
          <p:cNvSpPr>
            <a:spLocks noGrp="1"/>
          </p:cNvSpPr>
          <p:nvPr>
            <p:ph idx="1"/>
          </p:nvPr>
        </p:nvSpPr>
        <p:spPr>
          <a:xfrm>
            <a:off x="481263" y="1815341"/>
            <a:ext cx="10854394" cy="4264033"/>
          </a:xfrm>
        </p:spPr>
        <p:txBody>
          <a:bodyPr/>
          <a:lstStyle/>
          <a:p>
            <a:pPr marL="457200" indent="-457200">
              <a:spcAft>
                <a:spcPts val="1200"/>
              </a:spcAft>
              <a:buFont typeface="Arial" panose="020B0604020202020204" pitchFamily="34" charset="0"/>
              <a:buChar char="•"/>
            </a:pPr>
            <a:r>
              <a:rPr lang="en-GB" b="0" dirty="0" smtClean="0"/>
              <a:t>Requires public bodies to think about equality across their work</a:t>
            </a:r>
          </a:p>
          <a:p>
            <a:pPr marL="457200" indent="-457200">
              <a:spcAft>
                <a:spcPts val="1200"/>
              </a:spcAft>
              <a:buFont typeface="Arial" panose="020B0604020202020204" pitchFamily="34" charset="0"/>
              <a:buChar char="•"/>
            </a:pPr>
            <a:r>
              <a:rPr lang="en-GB" b="0" dirty="0" smtClean="0"/>
              <a:t>Designed to deliver transformational change</a:t>
            </a:r>
          </a:p>
          <a:p>
            <a:pPr marL="457200" indent="-457200">
              <a:spcAft>
                <a:spcPts val="1200"/>
              </a:spcAft>
              <a:buFont typeface="Arial" panose="020B0604020202020204" pitchFamily="34" charset="0"/>
              <a:buChar char="•"/>
            </a:pPr>
            <a:r>
              <a:rPr lang="en-GB" b="0" dirty="0" smtClean="0"/>
              <a:t>Organisations that think about the needs of all service users deliver better services</a:t>
            </a:r>
          </a:p>
          <a:p>
            <a:pPr marL="457200" indent="-457200">
              <a:spcAft>
                <a:spcPts val="1200"/>
              </a:spcAft>
              <a:buFont typeface="Arial" panose="020B0604020202020204" pitchFamily="34" charset="0"/>
              <a:buChar char="•"/>
            </a:pPr>
            <a:r>
              <a:rPr lang="en-GB" b="0" dirty="0" smtClean="0"/>
              <a:t>Includes any services that are commissioned</a:t>
            </a:r>
          </a:p>
          <a:p>
            <a:pPr marL="457200" indent="-457200">
              <a:spcAft>
                <a:spcPts val="1200"/>
              </a:spcAft>
              <a:buFont typeface="Arial" panose="020B0604020202020204" pitchFamily="34" charset="0"/>
              <a:buChar char="•"/>
            </a:pPr>
            <a:r>
              <a:rPr lang="en-GB" b="0" dirty="0" smtClean="0"/>
              <a:t>Transparency and accountability </a:t>
            </a:r>
          </a:p>
          <a:p>
            <a:pPr marL="457200" indent="-457200">
              <a:spcAft>
                <a:spcPts val="1200"/>
              </a:spcAft>
              <a:buFont typeface="Arial" panose="020B0604020202020204" pitchFamily="34" charset="0"/>
              <a:buChar char="•"/>
            </a:pPr>
            <a:r>
              <a:rPr lang="en-GB" b="0" dirty="0" smtClean="0"/>
              <a:t>South Wales Police case </a:t>
            </a:r>
            <a:endParaRPr lang="en-GB" b="0" dirty="0"/>
          </a:p>
        </p:txBody>
      </p:sp>
    </p:spTree>
    <p:extLst>
      <p:ext uri="{BB962C8B-B14F-4D97-AF65-F5344CB8AC3E}">
        <p14:creationId xmlns:p14="http://schemas.microsoft.com/office/powerpoint/2010/main" val="895650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EHRC Guidance on AI and the PSED </a:t>
            </a:r>
            <a:endParaRPr lang="en-GB" dirty="0"/>
          </a:p>
        </p:txBody>
      </p:sp>
      <p:sp>
        <p:nvSpPr>
          <p:cNvPr id="3" name="Content Placeholder 2"/>
          <p:cNvSpPr>
            <a:spLocks noGrp="1"/>
          </p:cNvSpPr>
          <p:nvPr>
            <p:ph idx="1"/>
          </p:nvPr>
        </p:nvSpPr>
        <p:spPr>
          <a:xfrm>
            <a:off x="481263" y="1858297"/>
            <a:ext cx="11206730" cy="3902423"/>
          </a:xfrm>
        </p:spPr>
        <p:txBody>
          <a:bodyPr/>
          <a:lstStyle/>
          <a:p>
            <a:pPr marL="342900" indent="-342900">
              <a:buFont typeface="Arial" panose="020B0604020202020204" pitchFamily="34" charset="0"/>
              <a:buChar char="•"/>
            </a:pPr>
            <a:r>
              <a:rPr lang="en-US" sz="2400" b="0" dirty="0" smtClean="0"/>
              <a:t>The AI Guidance is quite short and hopefully very accessible.</a:t>
            </a:r>
          </a:p>
          <a:p>
            <a:pPr marL="342900" indent="-342900">
              <a:buFont typeface="Arial" panose="020B0604020202020204" pitchFamily="34" charset="0"/>
              <a:buChar char="•"/>
            </a:pPr>
            <a:r>
              <a:rPr lang="en-US" sz="2400" b="0" dirty="0" smtClean="0"/>
              <a:t>Section one considers some of the benefits of AI and also the risks, including how the use of AI may lead to discrimination and/or deepen inequality.  </a:t>
            </a:r>
          </a:p>
          <a:p>
            <a:pPr marL="342900" indent="-342900">
              <a:buFont typeface="Arial" panose="020B0604020202020204" pitchFamily="34" charset="0"/>
              <a:buChar char="•"/>
            </a:pPr>
            <a:r>
              <a:rPr lang="en-US" sz="2400" b="0" dirty="0"/>
              <a:t>S</a:t>
            </a:r>
            <a:r>
              <a:rPr lang="en-US" sz="2400" b="0" dirty="0" smtClean="0"/>
              <a:t>ection two provides an introduction to the PSED and describe the general and specific duties. </a:t>
            </a:r>
          </a:p>
          <a:p>
            <a:pPr marL="342900" indent="-342900">
              <a:buFont typeface="Arial" panose="020B0604020202020204" pitchFamily="34" charset="0"/>
              <a:buChar char="•"/>
            </a:pPr>
            <a:r>
              <a:rPr lang="en-US" sz="2400" b="0" dirty="0" smtClean="0"/>
              <a:t>It includes a few case studies to illustrate how AI can be relevant to equality and the services public bodies provide. </a:t>
            </a:r>
          </a:p>
          <a:p>
            <a:endParaRPr lang="en-US" sz="2400" b="0" dirty="0" smtClean="0"/>
          </a:p>
          <a:p>
            <a:endParaRPr lang="en-US" sz="2400" b="0" dirty="0" smtClean="0"/>
          </a:p>
        </p:txBody>
      </p:sp>
    </p:spTree>
    <p:extLst>
      <p:ext uri="{BB962C8B-B14F-4D97-AF65-F5344CB8AC3E}">
        <p14:creationId xmlns:p14="http://schemas.microsoft.com/office/powerpoint/2010/main" val="331853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EHRC Guidance on AI and the PSED (2) </a:t>
            </a:r>
            <a:endParaRPr lang="en-GB" dirty="0"/>
          </a:p>
        </p:txBody>
      </p:sp>
      <p:sp>
        <p:nvSpPr>
          <p:cNvPr id="3" name="Content Placeholder 2"/>
          <p:cNvSpPr>
            <a:spLocks noGrp="1"/>
          </p:cNvSpPr>
          <p:nvPr>
            <p:ph idx="1"/>
          </p:nvPr>
        </p:nvSpPr>
        <p:spPr>
          <a:xfrm>
            <a:off x="481263" y="1858297"/>
            <a:ext cx="11206730" cy="3902423"/>
          </a:xfrm>
        </p:spPr>
        <p:txBody>
          <a:bodyPr/>
          <a:lstStyle/>
          <a:p>
            <a:pPr marL="342900" indent="-342900">
              <a:buFont typeface="Arial" panose="020B0604020202020204" pitchFamily="34" charset="0"/>
              <a:buChar char="•"/>
            </a:pPr>
            <a:r>
              <a:rPr lang="en-US" sz="2400" b="0" dirty="0" smtClean="0"/>
              <a:t>Section three of the guidance provides a </a:t>
            </a:r>
            <a:r>
              <a:rPr lang="en-US" sz="2400" dirty="0" smtClean="0"/>
              <a:t>10 step checklist </a:t>
            </a:r>
            <a:r>
              <a:rPr lang="en-US" sz="2400" b="0" dirty="0" smtClean="0"/>
              <a:t>for public bodies: </a:t>
            </a:r>
          </a:p>
          <a:p>
            <a:pPr marL="342900" indent="-342900">
              <a:buFont typeface="Arial" panose="020B0604020202020204" pitchFamily="34" charset="0"/>
              <a:buChar char="•"/>
            </a:pPr>
            <a:endParaRPr lang="en-US" sz="2400" b="0" dirty="0" smtClean="0"/>
          </a:p>
          <a:p>
            <a:pPr marL="342900" indent="-342900">
              <a:buFont typeface="Arial" panose="020B0604020202020204" pitchFamily="34" charset="0"/>
              <a:buChar char="•"/>
            </a:pPr>
            <a:r>
              <a:rPr lang="en-US" sz="2400" b="0" dirty="0" smtClean="0"/>
              <a:t>Step 1 – Does your </a:t>
            </a:r>
            <a:r>
              <a:rPr lang="en-US" sz="2400" b="0" dirty="0" err="1" smtClean="0"/>
              <a:t>organisation</a:t>
            </a:r>
            <a:r>
              <a:rPr lang="en-US" sz="2400" b="0" dirty="0" smtClean="0"/>
              <a:t> use AI?</a:t>
            </a:r>
          </a:p>
          <a:p>
            <a:pPr marL="342900" indent="-342900">
              <a:buFont typeface="Arial" panose="020B0604020202020204" pitchFamily="34" charset="0"/>
              <a:buChar char="•"/>
            </a:pPr>
            <a:r>
              <a:rPr lang="en-US" sz="2400" b="0" dirty="0" smtClean="0"/>
              <a:t>Step 2 – Collect equality evidence; talk to staff/service users. </a:t>
            </a:r>
          </a:p>
          <a:p>
            <a:pPr marL="342900" indent="-342900">
              <a:buFont typeface="Arial" panose="020B0604020202020204" pitchFamily="34" charset="0"/>
              <a:buChar char="•"/>
            </a:pPr>
            <a:r>
              <a:rPr lang="en-US" sz="2400" b="0" dirty="0" smtClean="0"/>
              <a:t>Step 3 -  Consider how the AI might be relevant to equality.</a:t>
            </a:r>
          </a:p>
          <a:p>
            <a:pPr marL="342900" indent="-342900">
              <a:buFont typeface="Arial" panose="020B0604020202020204" pitchFamily="34" charset="0"/>
              <a:buChar char="•"/>
            </a:pPr>
            <a:r>
              <a:rPr lang="en-US" sz="2400" b="0" dirty="0" smtClean="0"/>
              <a:t>Step 4 – Consider each of the three aims and the scope for positive benefits.</a:t>
            </a:r>
          </a:p>
          <a:p>
            <a:pPr marL="342900" indent="-342900">
              <a:buFont typeface="Arial" panose="020B0604020202020204" pitchFamily="34" charset="0"/>
              <a:buChar char="•"/>
            </a:pPr>
            <a:r>
              <a:rPr lang="en-US" sz="2400" b="0" dirty="0" smtClean="0"/>
              <a:t>Step 5 – Do you need to stop or change how your AI works?</a:t>
            </a:r>
          </a:p>
          <a:p>
            <a:endParaRPr lang="en-US" sz="2400" b="0" dirty="0" smtClean="0"/>
          </a:p>
          <a:p>
            <a:endParaRPr lang="en-US" sz="2400" b="0" dirty="0" smtClean="0"/>
          </a:p>
        </p:txBody>
      </p:sp>
    </p:spTree>
    <p:extLst>
      <p:ext uri="{BB962C8B-B14F-4D97-AF65-F5344CB8AC3E}">
        <p14:creationId xmlns:p14="http://schemas.microsoft.com/office/powerpoint/2010/main" val="1583244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EHRC Guidance on AI and the PSED (3) </a:t>
            </a:r>
            <a:endParaRPr lang="en-GB" dirty="0"/>
          </a:p>
        </p:txBody>
      </p:sp>
      <p:sp>
        <p:nvSpPr>
          <p:cNvPr id="3" name="Content Placeholder 2"/>
          <p:cNvSpPr>
            <a:spLocks noGrp="1"/>
          </p:cNvSpPr>
          <p:nvPr>
            <p:ph idx="1"/>
          </p:nvPr>
        </p:nvSpPr>
        <p:spPr>
          <a:xfrm>
            <a:off x="481263" y="1858297"/>
            <a:ext cx="11206730" cy="3902423"/>
          </a:xfrm>
        </p:spPr>
        <p:txBody>
          <a:bodyPr/>
          <a:lstStyle/>
          <a:p>
            <a:pPr marL="342900" indent="-342900">
              <a:buFont typeface="Arial" panose="020B0604020202020204" pitchFamily="34" charset="0"/>
              <a:buChar char="•"/>
            </a:pPr>
            <a:r>
              <a:rPr lang="en-US" sz="2400" b="0" dirty="0" smtClean="0"/>
              <a:t>Section three of the guidance (steps 6 – 10): </a:t>
            </a:r>
          </a:p>
          <a:p>
            <a:pPr marL="342900" indent="-342900">
              <a:buFont typeface="Arial" panose="020B0604020202020204" pitchFamily="34" charset="0"/>
              <a:buChar char="•"/>
            </a:pPr>
            <a:endParaRPr lang="en-US" sz="2400" b="0" dirty="0" smtClean="0"/>
          </a:p>
          <a:p>
            <a:pPr marL="342900" indent="-342900">
              <a:buFont typeface="Arial" panose="020B0604020202020204" pitchFamily="34" charset="0"/>
              <a:buChar char="•"/>
            </a:pPr>
            <a:r>
              <a:rPr lang="en-US" sz="2400" b="0" dirty="0" smtClean="0"/>
              <a:t>Step 6 – </a:t>
            </a:r>
            <a:r>
              <a:rPr lang="en-US" sz="2400" b="0" dirty="0"/>
              <a:t>U</a:t>
            </a:r>
            <a:r>
              <a:rPr lang="en-US" sz="2400" b="0" dirty="0" smtClean="0"/>
              <a:t>se the assessments to inform your decision making.</a:t>
            </a:r>
          </a:p>
          <a:p>
            <a:pPr marL="342900" indent="-342900">
              <a:buFont typeface="Arial" panose="020B0604020202020204" pitchFamily="34" charset="0"/>
              <a:buChar char="•"/>
            </a:pPr>
            <a:r>
              <a:rPr lang="en-US" sz="2400" b="0" dirty="0" smtClean="0"/>
              <a:t>Step 7 – Keep a record of your decision making.</a:t>
            </a:r>
          </a:p>
          <a:p>
            <a:pPr marL="342900" indent="-342900">
              <a:buFont typeface="Arial" panose="020B0604020202020204" pitchFamily="34" charset="0"/>
              <a:buChar char="•"/>
            </a:pPr>
            <a:r>
              <a:rPr lang="en-US" sz="2400" b="0" dirty="0" smtClean="0"/>
              <a:t>Step 8 -  Publish the results, be transparent. </a:t>
            </a:r>
          </a:p>
          <a:p>
            <a:pPr marL="342900" indent="-342900">
              <a:buFont typeface="Arial" panose="020B0604020202020204" pitchFamily="34" charset="0"/>
              <a:buChar char="•"/>
            </a:pPr>
            <a:r>
              <a:rPr lang="en-US" sz="2400" b="0" dirty="0" smtClean="0"/>
              <a:t>Step 9 – Train staff so they understand their responsibilities.</a:t>
            </a:r>
          </a:p>
          <a:p>
            <a:pPr marL="342900" indent="-342900">
              <a:buFont typeface="Arial" panose="020B0604020202020204" pitchFamily="34" charset="0"/>
              <a:buChar char="•"/>
            </a:pPr>
            <a:r>
              <a:rPr lang="en-US" sz="2400" b="0" dirty="0" smtClean="0"/>
              <a:t>Step 10 – Continue to monitor the actual impact of the AI.</a:t>
            </a:r>
          </a:p>
          <a:p>
            <a:endParaRPr lang="en-US" sz="2400" b="0" dirty="0" smtClean="0"/>
          </a:p>
          <a:p>
            <a:endParaRPr lang="en-US" sz="2400" b="0" dirty="0" smtClean="0"/>
          </a:p>
        </p:txBody>
      </p:sp>
    </p:spTree>
    <p:extLst>
      <p:ext uri="{BB962C8B-B14F-4D97-AF65-F5344CB8AC3E}">
        <p14:creationId xmlns:p14="http://schemas.microsoft.com/office/powerpoint/2010/main" val="1383863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PSED DEEP-DIVE - AI &amp; Local Authorities</a:t>
            </a:r>
          </a:p>
        </p:txBody>
      </p:sp>
      <p:sp>
        <p:nvSpPr>
          <p:cNvPr id="3" name="Content Placeholder 2"/>
          <p:cNvSpPr>
            <a:spLocks noGrp="1"/>
          </p:cNvSpPr>
          <p:nvPr>
            <p:ph idx="1"/>
          </p:nvPr>
        </p:nvSpPr>
        <p:spPr>
          <a:xfrm>
            <a:off x="481263" y="1815341"/>
            <a:ext cx="10854394" cy="4578202"/>
          </a:xfrm>
        </p:spPr>
        <p:txBody>
          <a:bodyPr/>
          <a:lstStyle/>
          <a:p>
            <a:pPr marL="457200" indent="-457200">
              <a:spcAft>
                <a:spcPts val="1200"/>
              </a:spcAft>
              <a:buFont typeface="Arial" panose="020B0604020202020204" pitchFamily="34" charset="0"/>
              <a:buChar char="•"/>
            </a:pPr>
            <a:r>
              <a:rPr lang="en-GB" dirty="0" smtClean="0"/>
              <a:t>Aim</a:t>
            </a:r>
            <a:r>
              <a:rPr lang="en-GB" b="0" dirty="0" smtClean="0"/>
              <a:t> – Assess </a:t>
            </a:r>
            <a:r>
              <a:rPr lang="en-GB" b="0" dirty="0" smtClean="0"/>
              <a:t>how public bodies in England and Scotland are </a:t>
            </a:r>
            <a:r>
              <a:rPr lang="en-GB" b="0" dirty="0" smtClean="0"/>
              <a:t>complying with the Public Sector Equality duty when commissioning &amp; using AI. </a:t>
            </a:r>
          </a:p>
          <a:p>
            <a:pPr marL="457200" indent="-457200">
              <a:spcAft>
                <a:spcPts val="1200"/>
              </a:spcAft>
              <a:buFont typeface="Arial" panose="020B0604020202020204" pitchFamily="34" charset="0"/>
              <a:buChar char="•"/>
            </a:pPr>
            <a:r>
              <a:rPr lang="en-GB" dirty="0" smtClean="0"/>
              <a:t>Purpose</a:t>
            </a:r>
            <a:r>
              <a:rPr lang="en-GB" b="0" dirty="0" smtClean="0"/>
              <a:t> - Identify good practice examples to share &amp; help the public sector improve the way it thinks about equality in this space.</a:t>
            </a:r>
          </a:p>
          <a:p>
            <a:pPr marL="457200" indent="-457200">
              <a:spcAft>
                <a:spcPts val="1200"/>
              </a:spcAft>
              <a:buFont typeface="Arial" panose="020B0604020202020204" pitchFamily="34" charset="0"/>
              <a:buChar char="•"/>
            </a:pPr>
            <a:r>
              <a:rPr lang="en-GB" dirty="0" smtClean="0"/>
              <a:t>Scope</a:t>
            </a:r>
            <a:r>
              <a:rPr lang="en-GB" b="0" dirty="0" smtClean="0"/>
              <a:t> – Up to 30 organisations across</a:t>
            </a:r>
            <a:r>
              <a:rPr lang="en-GB" sz="2600" b="0" dirty="0" smtClean="0"/>
              <a:t> England &amp; </a:t>
            </a:r>
            <a:r>
              <a:rPr lang="en-GB" sz="2600" b="0" dirty="0" smtClean="0"/>
              <a:t>Scotland – focus on local authorities in England.</a:t>
            </a:r>
            <a:endParaRPr lang="en-GB" sz="2600" b="0" dirty="0" smtClean="0"/>
          </a:p>
          <a:p>
            <a:pPr marL="449263" lvl="5" indent="-449263">
              <a:spcAft>
                <a:spcPts val="1200"/>
              </a:spcAft>
            </a:pPr>
            <a:r>
              <a:rPr lang="en-GB" sz="2600" b="1" dirty="0" smtClean="0"/>
              <a:t>Timescale</a:t>
            </a:r>
            <a:r>
              <a:rPr lang="en-GB" sz="2600" dirty="0" smtClean="0"/>
              <a:t> – Just started &amp; initial findings anticipated by the end of </a:t>
            </a:r>
            <a:r>
              <a:rPr lang="en-GB" sz="2600" dirty="0" smtClean="0"/>
              <a:t>March.</a:t>
            </a:r>
            <a:endParaRPr lang="en-GB" sz="2600" b="0" dirty="0" smtClean="0"/>
          </a:p>
          <a:p>
            <a:pPr marL="457200" indent="-457200">
              <a:spcAft>
                <a:spcPts val="1200"/>
              </a:spcAft>
              <a:buFont typeface="Arial" panose="020B0604020202020204" pitchFamily="34" charset="0"/>
              <a:buChar char="•"/>
            </a:pPr>
            <a:endParaRPr lang="en-GB" b="0" dirty="0"/>
          </a:p>
        </p:txBody>
      </p:sp>
    </p:spTree>
    <p:extLst>
      <p:ext uri="{BB962C8B-B14F-4D97-AF65-F5344CB8AC3E}">
        <p14:creationId xmlns:p14="http://schemas.microsoft.com/office/powerpoint/2010/main" val="831143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PSED DEEP-DIVE </a:t>
            </a:r>
            <a:r>
              <a:rPr lang="en-GB" b="1" dirty="0" smtClean="0"/>
              <a:t>– Project scoping</a:t>
            </a:r>
            <a:endParaRPr lang="en-GB" b="1" dirty="0"/>
          </a:p>
        </p:txBody>
      </p:sp>
      <p:sp>
        <p:nvSpPr>
          <p:cNvPr id="3" name="Content Placeholder 2"/>
          <p:cNvSpPr>
            <a:spLocks noGrp="1"/>
          </p:cNvSpPr>
          <p:nvPr>
            <p:ph idx="1"/>
          </p:nvPr>
        </p:nvSpPr>
        <p:spPr>
          <a:xfrm>
            <a:off x="481262" y="2126344"/>
            <a:ext cx="10912452" cy="3592286"/>
          </a:xfrm>
        </p:spPr>
        <p:txBody>
          <a:bodyPr/>
          <a:lstStyle/>
          <a:p>
            <a:pPr marL="457200" indent="-457200">
              <a:spcAft>
                <a:spcPts val="2400"/>
              </a:spcAft>
              <a:buFont typeface="Arial" panose="020B0604020202020204" pitchFamily="34" charset="0"/>
              <a:buChar char="•"/>
            </a:pPr>
            <a:r>
              <a:rPr lang="en-GB" dirty="0"/>
              <a:t>C</a:t>
            </a:r>
            <a:r>
              <a:rPr lang="en-GB" dirty="0" smtClean="0"/>
              <a:t>onsidering evidence </a:t>
            </a:r>
            <a:r>
              <a:rPr lang="en-GB" sz="2400" b="0" dirty="0" smtClean="0"/>
              <a:t>- e.g. reports </a:t>
            </a:r>
            <a:r>
              <a:rPr lang="en-GB" sz="2400" b="0" dirty="0"/>
              <a:t>published by </a:t>
            </a:r>
            <a:r>
              <a:rPr lang="en-GB" sz="2400" b="0" dirty="0"/>
              <a:t>Shared </a:t>
            </a:r>
            <a:r>
              <a:rPr lang="en-GB" sz="2400" b="0" dirty="0"/>
              <a:t>Intelligence, Big Brother Watch, the Oxford Internet Institute or the Data Justice </a:t>
            </a:r>
            <a:r>
              <a:rPr lang="en-GB" sz="2400" b="0" dirty="0" smtClean="0"/>
              <a:t>Lab.</a:t>
            </a:r>
          </a:p>
          <a:p>
            <a:pPr marL="457200" indent="-457200">
              <a:spcAft>
                <a:spcPts val="2400"/>
              </a:spcAft>
              <a:buFont typeface="Arial" panose="020B0604020202020204" pitchFamily="34" charset="0"/>
              <a:buChar char="•"/>
            </a:pPr>
            <a:r>
              <a:rPr lang="en-GB" dirty="0" smtClean="0"/>
              <a:t>Consultation with AI experts </a:t>
            </a:r>
            <a:r>
              <a:rPr lang="en-GB" sz="2400" b="0" dirty="0" smtClean="0"/>
              <a:t>- e.g. Tim </a:t>
            </a:r>
            <a:r>
              <a:rPr lang="en-GB" sz="2400" b="0" dirty="0" smtClean="0"/>
              <a:t>@ </a:t>
            </a:r>
            <a:r>
              <a:rPr lang="en-GB" sz="2400" b="0" dirty="0" smtClean="0"/>
              <a:t>LGA, A. Turing, Oxford Internet Institute, Ada Lovelace, Data Justice Lab, CDEI, CDDO, Office for AI.</a:t>
            </a:r>
          </a:p>
          <a:p>
            <a:pPr marL="457200" indent="-457200">
              <a:spcAft>
                <a:spcPts val="2400"/>
              </a:spcAft>
              <a:buFont typeface="Arial" panose="020B0604020202020204" pitchFamily="34" charset="0"/>
              <a:buChar char="•"/>
            </a:pPr>
            <a:r>
              <a:rPr lang="en-GB" b="0" dirty="0" smtClean="0"/>
              <a:t>Need for a </a:t>
            </a:r>
            <a:r>
              <a:rPr lang="en-GB" dirty="0" smtClean="0"/>
              <a:t>general definition &amp; focus on specific techs with illustrative examples </a:t>
            </a:r>
            <a:r>
              <a:rPr lang="en-GB" b="0" dirty="0" smtClean="0"/>
              <a:t>where possible.</a:t>
            </a:r>
            <a:endParaRPr lang="en-GB" dirty="0" smtClean="0"/>
          </a:p>
        </p:txBody>
      </p:sp>
    </p:spTree>
    <p:extLst>
      <p:ext uri="{BB962C8B-B14F-4D97-AF65-F5344CB8AC3E}">
        <p14:creationId xmlns:p14="http://schemas.microsoft.com/office/powerpoint/2010/main" val="2903447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HRC Theme Colours">
      <a:dk1>
        <a:sysClr val="windowText" lastClr="000000"/>
      </a:dk1>
      <a:lt1>
        <a:sysClr val="window" lastClr="FFFFFF"/>
      </a:lt1>
      <a:dk2>
        <a:srgbClr val="0B4E60"/>
      </a:dk2>
      <a:lt2>
        <a:srgbClr val="E3E6EB"/>
      </a:lt2>
      <a:accent1>
        <a:srgbClr val="0B4E60"/>
      </a:accent1>
      <a:accent2>
        <a:srgbClr val="009C98"/>
      </a:accent2>
      <a:accent3>
        <a:srgbClr val="7DCAC7"/>
      </a:accent3>
      <a:accent4>
        <a:srgbClr val="00413C"/>
      </a:accent4>
      <a:accent5>
        <a:srgbClr val="64A230"/>
      </a:accent5>
      <a:accent6>
        <a:srgbClr val="F4AACC"/>
      </a:accent6>
      <a:hlink>
        <a:srgbClr val="00413C"/>
      </a:hlink>
      <a:folHlink>
        <a:srgbClr val="009C98"/>
      </a:folHlink>
    </a:clrScheme>
    <a:fontScheme name="EHRC Them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rt slide title here.pptx" id="{FDD486BD-72CF-4098-9637-E070BB6010F0}" vid="{6CA49850-E939-41AA-B91C-C0A726DB4A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5317A01585AF40AE7132C960BF0A56" ma:contentTypeVersion="1" ma:contentTypeDescription="Create a new document." ma:contentTypeScope="" ma:versionID="c6d7ceeec6db8daa576f39b1ae2ba2b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70F32D-0F8F-4983-A2C1-ED97DB46702F}">
  <ds:schemaRefs>
    <ds:schemaRef ds:uri="http://purl.org/dc/elements/1.1/"/>
    <ds:schemaRef ds:uri="http://schemas.microsoft.com/office/2006/metadata/properties"/>
    <ds:schemaRef ds:uri="http://schemas.microsoft.com/office/infopath/2007/PartnerControls"/>
    <ds:schemaRef ds:uri="http://schemas.microsoft.com/sharepoint/v3"/>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A6A131F4-4D5C-42FE-885C-B5D0E02457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BCC82E-9040-4DE6-A6EB-0AC59FAFBC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EHRC_PowerPoint template_CORE (3)</Template>
  <TotalTime>24261</TotalTime>
  <Words>908</Words>
  <Application>Microsoft Office PowerPoint</Application>
  <PresentationFormat>Widescreen</PresentationFormat>
  <Paragraphs>101</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Symbol</vt:lpstr>
      <vt:lpstr>Office Theme</vt:lpstr>
      <vt:lpstr>LGA Advanced and Predictive Analytics Network Webinar 12 - 5th December  Public Sector Equality Duty &amp; Artificial Intelligence –  EHRC Guidance &amp; Monitoring Project</vt:lpstr>
      <vt:lpstr>The Role of the Commission</vt:lpstr>
      <vt:lpstr>Our Regulatory Model</vt:lpstr>
      <vt:lpstr>What is the Public Sector Equality Duty</vt:lpstr>
      <vt:lpstr>EHRC Guidance on AI and the PSED </vt:lpstr>
      <vt:lpstr>EHRC Guidance on AI and the PSED (2) </vt:lpstr>
      <vt:lpstr>EHRC Guidance on AI and the PSED (3) </vt:lpstr>
      <vt:lpstr>PSED DEEP-DIVE - AI &amp; Local Authorities</vt:lpstr>
      <vt:lpstr>PSED DEEP-DIVE – Project scoping</vt:lpstr>
      <vt:lpstr>PSED DEEP-DIVE – What is AI?</vt:lpstr>
      <vt:lpstr>PSED DEEP-DIVE – AI definition in the context of this project</vt:lpstr>
      <vt:lpstr>PSED DEEP-DIVE - AI &amp; Local Authorities</vt:lpstr>
      <vt:lpstr>PSED DEEP-DIVE - AI &amp; Local Authorities</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PowerPoint template</dc:title>
  <dc:subject>EHRC Brand guidelines refresh_TEMPLATE_Powerpoint</dc:subject>
  <dc:creator>Ewan Devine-Kennedy</dc:creator>
  <cp:keywords/>
  <dc:description/>
  <cp:lastModifiedBy>Claire Lesko</cp:lastModifiedBy>
  <cp:revision>346</cp:revision>
  <dcterms:created xsi:type="dcterms:W3CDTF">2021-03-29T10:55:10Z</dcterms:created>
  <dcterms:modified xsi:type="dcterms:W3CDTF">2022-11-30T15:22:56Z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0x010100EB5317A01585AF40AE7132C960BF0A56</vt:lpwstr>
  </property>
</Properties>
</file>